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96" r:id="rId4"/>
  </p:sldMasterIdLst>
  <p:notesMasterIdLst>
    <p:notesMasterId r:id="rId15"/>
  </p:notesMasterIdLst>
  <p:handoutMasterIdLst>
    <p:handoutMasterId r:id="rId16"/>
  </p:handoutMasterIdLst>
  <p:sldIdLst>
    <p:sldId id="407" r:id="rId5"/>
    <p:sldId id="431" r:id="rId6"/>
    <p:sldId id="409" r:id="rId7"/>
    <p:sldId id="434" r:id="rId8"/>
    <p:sldId id="435" r:id="rId9"/>
    <p:sldId id="436" r:id="rId10"/>
    <p:sldId id="419" r:id="rId11"/>
    <p:sldId id="420" r:id="rId12"/>
    <p:sldId id="432" r:id="rId13"/>
    <p:sldId id="433" r:id="rId14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912" userDrawn="1">
          <p15:clr>
            <a:srgbClr val="A4A3A4"/>
          </p15:clr>
        </p15:guide>
        <p15:guide id="4" orient="horz" pos="3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scaravage, Jason " initials="JE" lastIdx="5" clrIdx="0"/>
  <p:cmAuthor id="1" name="Riuli, Katie[USA]" initials="RK" lastIdx="1" clrIdx="1">
    <p:extLst>
      <p:ext uri="{19B8F6BF-5375-455C-9EA6-DF929625EA0E}">
        <p15:presenceInfo xmlns:p15="http://schemas.microsoft.com/office/powerpoint/2012/main" userId="S-1-5-21-1314303383-2379350573-4036118543-4248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3D3D"/>
    <a:srgbClr val="31A2CE"/>
    <a:srgbClr val="446BBA"/>
    <a:srgbClr val="FF9933"/>
    <a:srgbClr val="F84275"/>
    <a:srgbClr val="00B050"/>
    <a:srgbClr val="72DADD"/>
    <a:srgbClr val="111D7F"/>
    <a:srgbClr val="0B233D"/>
    <a:srgbClr val="688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25ED5-8291-4DD4-AA16-359DBCC2A5BD}" v="2002" dt="2018-05-03T18:24:52.721"/>
    <p1510:client id="{637603A1-31FB-40B3-87ED-6B6269F9C6BF}" v="232" dt="2018-05-03T20:19:53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5" autoAdjust="0"/>
    <p:restoredTop sz="94103" autoAdjust="0"/>
  </p:normalViewPr>
  <p:slideViewPr>
    <p:cSldViewPr snapToGrid="0">
      <p:cViewPr>
        <p:scale>
          <a:sx n="150" d="100"/>
          <a:sy n="150" d="100"/>
        </p:scale>
        <p:origin x="816" y="-2154"/>
      </p:cViewPr>
      <p:guideLst>
        <p:guide orient="horz" pos="1272"/>
        <p:guide pos="2880"/>
        <p:guide orient="horz" pos="912"/>
        <p:guide orient="horz" pos="312"/>
      </p:guideLst>
    </p:cSldViewPr>
  </p:slideViewPr>
  <p:outlineViewPr>
    <p:cViewPr>
      <p:scale>
        <a:sx n="33" d="100"/>
        <a:sy n="33" d="100"/>
      </p:scale>
      <p:origin x="0" y="335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63" d="100"/>
        <a:sy n="163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Brown" userId="5679a041-f119-4607-a900-4d95be19cfa6" providerId="ADAL" clId="{16425ED5-8291-4DD4-AA16-359DBCC2A5BD}"/>
    <pc:docChg chg="undo redo custSel addSld delSld modSld sldOrd delSection">
      <pc:chgData name="Rachel Brown" userId="5679a041-f119-4607-a900-4d95be19cfa6" providerId="ADAL" clId="{16425ED5-8291-4DD4-AA16-359DBCC2A5BD}" dt="2018-05-03T18:24:52.721" v="1969"/>
      <pc:docMkLst>
        <pc:docMk/>
      </pc:docMkLst>
      <pc:sldChg chg="addSp delSp modSp ord">
        <pc:chgData name="Rachel Brown" userId="5679a041-f119-4607-a900-4d95be19cfa6" providerId="ADAL" clId="{16425ED5-8291-4DD4-AA16-359DBCC2A5BD}" dt="2018-05-01T14:35:31.912" v="208" actId="1076"/>
        <pc:sldMkLst>
          <pc:docMk/>
          <pc:sldMk cId="3652738294" sldId="407"/>
        </pc:sldMkLst>
        <pc:spChg chg="mod">
          <ac:chgData name="Rachel Brown" userId="5679a041-f119-4607-a900-4d95be19cfa6" providerId="ADAL" clId="{16425ED5-8291-4DD4-AA16-359DBCC2A5BD}" dt="2018-05-01T14:35:31.912" v="208" actId="1076"/>
          <ac:spMkLst>
            <pc:docMk/>
            <pc:sldMk cId="3652738294" sldId="407"/>
            <ac:spMk id="14" creationId="{158CD142-CB3F-41C9-AA4C-49285C018519}"/>
          </ac:spMkLst>
        </pc:spChg>
        <pc:picChg chg="add mod modCrop">
          <ac:chgData name="Rachel Brown" userId="5679a041-f119-4607-a900-4d95be19cfa6" providerId="ADAL" clId="{16425ED5-8291-4DD4-AA16-359DBCC2A5BD}" dt="2018-05-01T14:27:32.082" v="25" actId="14100"/>
          <ac:picMkLst>
            <pc:docMk/>
            <pc:sldMk cId="3652738294" sldId="407"/>
            <ac:picMk id="2" creationId="{C9D12DAD-AD70-4C60-91FE-2A81DE35B4AF}"/>
          </ac:picMkLst>
        </pc:picChg>
        <pc:picChg chg="del">
          <ac:chgData name="Rachel Brown" userId="5679a041-f119-4607-a900-4d95be19cfa6" providerId="ADAL" clId="{16425ED5-8291-4DD4-AA16-359DBCC2A5BD}" dt="2018-05-01T14:27:16.468" v="19" actId="478"/>
          <ac:picMkLst>
            <pc:docMk/>
            <pc:sldMk cId="3652738294" sldId="407"/>
            <ac:picMk id="4" creationId="{F5E5352B-435A-4638-AD55-1BBF84E1E658}"/>
          </ac:picMkLst>
        </pc:picChg>
      </pc:sldChg>
      <pc:sldChg chg="addSp delSp modSp">
        <pc:chgData name="Rachel Brown" userId="5679a041-f119-4607-a900-4d95be19cfa6" providerId="ADAL" clId="{16425ED5-8291-4DD4-AA16-359DBCC2A5BD}" dt="2018-05-01T14:35:40.944" v="210" actId="1076"/>
        <pc:sldMkLst>
          <pc:docMk/>
          <pc:sldMk cId="1880708966" sldId="409"/>
        </pc:sldMkLst>
        <pc:spChg chg="mod">
          <ac:chgData name="Rachel Brown" userId="5679a041-f119-4607-a900-4d95be19cfa6" providerId="ADAL" clId="{16425ED5-8291-4DD4-AA16-359DBCC2A5BD}" dt="2018-05-01T14:35:40.944" v="210" actId="1076"/>
          <ac:spMkLst>
            <pc:docMk/>
            <pc:sldMk cId="1880708966" sldId="409"/>
            <ac:spMk id="14" creationId="{83381071-A7FC-4A83-A3DC-4A58E95E4972}"/>
          </ac:spMkLst>
        </pc:spChg>
        <pc:picChg chg="mod ord">
          <ac:chgData name="Rachel Brown" userId="5679a041-f119-4607-a900-4d95be19cfa6" providerId="ADAL" clId="{16425ED5-8291-4DD4-AA16-359DBCC2A5BD}" dt="2018-05-01T14:29:08.081" v="49" actId="1076"/>
          <ac:picMkLst>
            <pc:docMk/>
            <pc:sldMk cId="1880708966" sldId="409"/>
            <ac:picMk id="2" creationId="{297A9187-C88D-4828-B88E-875AADDC5F16}"/>
          </ac:picMkLst>
        </pc:picChg>
        <pc:picChg chg="add mod modCrop">
          <ac:chgData name="Rachel Brown" userId="5679a041-f119-4607-a900-4d95be19cfa6" providerId="ADAL" clId="{16425ED5-8291-4DD4-AA16-359DBCC2A5BD}" dt="2018-05-01T14:29:06.050" v="48" actId="1076"/>
          <ac:picMkLst>
            <pc:docMk/>
            <pc:sldMk cId="1880708966" sldId="409"/>
            <ac:picMk id="3" creationId="{B61200C9-C526-491E-BD6C-6C17589DF95B}"/>
          </ac:picMkLst>
        </pc:picChg>
        <pc:picChg chg="del">
          <ac:chgData name="Rachel Brown" userId="5679a041-f119-4607-a900-4d95be19cfa6" providerId="ADAL" clId="{16425ED5-8291-4DD4-AA16-359DBCC2A5BD}" dt="2018-05-01T14:28:12.859" v="26" actId="478"/>
          <ac:picMkLst>
            <pc:docMk/>
            <pc:sldMk cId="1880708966" sldId="409"/>
            <ac:picMk id="9" creationId="{A75C3529-04EB-46FF-85D2-7F6569563815}"/>
          </ac:picMkLst>
        </pc:picChg>
      </pc:sldChg>
      <pc:sldChg chg="addSp delSp modSp ord">
        <pc:chgData name="Rachel Brown" userId="5679a041-f119-4607-a900-4d95be19cfa6" providerId="ADAL" clId="{16425ED5-8291-4DD4-AA16-359DBCC2A5BD}" dt="2018-05-01T14:39:14.654" v="246" actId="1076"/>
        <pc:sldMkLst>
          <pc:docMk/>
          <pc:sldMk cId="872098470" sldId="419"/>
        </pc:sldMkLst>
        <pc:spChg chg="add del">
          <ac:chgData name="Rachel Brown" userId="5679a041-f119-4607-a900-4d95be19cfa6" providerId="ADAL" clId="{16425ED5-8291-4DD4-AA16-359DBCC2A5BD}" dt="2018-05-01T14:35:25.356" v="207" actId="1076"/>
          <ac:spMkLst>
            <pc:docMk/>
            <pc:sldMk cId="872098470" sldId="419"/>
            <ac:spMk id="7" creationId="{7D31BE27-4B24-4841-933A-451B59E0902E}"/>
          </ac:spMkLst>
        </pc:spChg>
        <pc:spChg chg="mod">
          <ac:chgData name="Rachel Brown" userId="5679a041-f119-4607-a900-4d95be19cfa6" providerId="ADAL" clId="{16425ED5-8291-4DD4-AA16-359DBCC2A5BD}" dt="2018-05-01T14:36:28.584" v="218" actId="1076"/>
          <ac:spMkLst>
            <pc:docMk/>
            <pc:sldMk cId="872098470" sldId="419"/>
            <ac:spMk id="10" creationId="{ADC0D510-9E55-432F-B1A0-43A95FAB57EF}"/>
          </ac:spMkLst>
        </pc:spChg>
        <pc:picChg chg="add del mod modCrop">
          <ac:chgData name="Rachel Brown" userId="5679a041-f119-4607-a900-4d95be19cfa6" providerId="ADAL" clId="{16425ED5-8291-4DD4-AA16-359DBCC2A5BD}" dt="2018-05-01T14:38:59.855" v="241" actId="478"/>
          <ac:picMkLst>
            <pc:docMk/>
            <pc:sldMk cId="872098470" sldId="419"/>
            <ac:picMk id="2" creationId="{F42B9C49-0D26-4C69-BA19-09636173F459}"/>
          </ac:picMkLst>
        </pc:picChg>
        <pc:picChg chg="add mod modCrop">
          <ac:chgData name="Rachel Brown" userId="5679a041-f119-4607-a900-4d95be19cfa6" providerId="ADAL" clId="{16425ED5-8291-4DD4-AA16-359DBCC2A5BD}" dt="2018-05-01T14:39:14.654" v="246" actId="1076"/>
          <ac:picMkLst>
            <pc:docMk/>
            <pc:sldMk cId="872098470" sldId="419"/>
            <ac:picMk id="3" creationId="{D60C4871-E161-492E-A453-FC6A73B29547}"/>
          </ac:picMkLst>
        </pc:picChg>
        <pc:picChg chg="del mod">
          <ac:chgData name="Rachel Brown" userId="5679a041-f119-4607-a900-4d95be19cfa6" providerId="ADAL" clId="{16425ED5-8291-4DD4-AA16-359DBCC2A5BD}" dt="2018-05-01T14:38:59.385" v="240" actId="478"/>
          <ac:picMkLst>
            <pc:docMk/>
            <pc:sldMk cId="872098470" sldId="419"/>
            <ac:picMk id="6" creationId="{287E4864-4152-48B7-B21A-6B4EF8FCCF50}"/>
          </ac:picMkLst>
        </pc:picChg>
      </pc:sldChg>
      <pc:sldChg chg="addSp delSp modSp ord">
        <pc:chgData name="Rachel Brown" userId="5679a041-f119-4607-a900-4d95be19cfa6" providerId="ADAL" clId="{16425ED5-8291-4DD4-AA16-359DBCC2A5BD}" dt="2018-05-01T14:42:09.300" v="300" actId="1076"/>
        <pc:sldMkLst>
          <pc:docMk/>
          <pc:sldMk cId="4062158714" sldId="420"/>
        </pc:sldMkLst>
        <pc:spChg chg="mod">
          <ac:chgData name="Rachel Brown" userId="5679a041-f119-4607-a900-4d95be19cfa6" providerId="ADAL" clId="{16425ED5-8291-4DD4-AA16-359DBCC2A5BD}" dt="2018-05-01T14:36:24.170" v="217" actId="1076"/>
          <ac:spMkLst>
            <pc:docMk/>
            <pc:sldMk cId="4062158714" sldId="420"/>
            <ac:spMk id="10" creationId="{A9C1A5CF-CD6E-466D-81BB-57379014030B}"/>
          </ac:spMkLst>
        </pc:spChg>
        <pc:spChg chg="mod">
          <ac:chgData name="Rachel Brown" userId="5679a041-f119-4607-a900-4d95be19cfa6" providerId="ADAL" clId="{16425ED5-8291-4DD4-AA16-359DBCC2A5BD}" dt="2018-05-01T14:41:48.857" v="296" actId="20577"/>
          <ac:spMkLst>
            <pc:docMk/>
            <pc:sldMk cId="4062158714" sldId="420"/>
            <ac:spMk id="11" creationId="{AC2C71A0-C68E-4180-A746-23E2E705904A}"/>
          </ac:spMkLst>
        </pc:spChg>
        <pc:spChg chg="mod">
          <ac:chgData name="Rachel Brown" userId="5679a041-f119-4607-a900-4d95be19cfa6" providerId="ADAL" clId="{16425ED5-8291-4DD4-AA16-359DBCC2A5BD}" dt="2018-05-01T14:36:20.943" v="216" actId="1076"/>
          <ac:spMkLst>
            <pc:docMk/>
            <pc:sldMk cId="4062158714" sldId="420"/>
            <ac:spMk id="13" creationId="{2BEB5F66-272E-41A3-AD02-93B9B5325F9F}"/>
          </ac:spMkLst>
        </pc:spChg>
        <pc:picChg chg="add mod modCrop">
          <ac:chgData name="Rachel Brown" userId="5679a041-f119-4607-a900-4d95be19cfa6" providerId="ADAL" clId="{16425ED5-8291-4DD4-AA16-359DBCC2A5BD}" dt="2018-05-01T14:42:09.300" v="300" actId="1076"/>
          <ac:picMkLst>
            <pc:docMk/>
            <pc:sldMk cId="4062158714" sldId="420"/>
            <ac:picMk id="2" creationId="{26ABA09F-75D7-4685-B332-4F9C484A834E}"/>
          </ac:picMkLst>
        </pc:picChg>
        <pc:picChg chg="del">
          <ac:chgData name="Rachel Brown" userId="5679a041-f119-4607-a900-4d95be19cfa6" providerId="ADAL" clId="{16425ED5-8291-4DD4-AA16-359DBCC2A5BD}" dt="2018-05-01T14:41:15.651" v="249" actId="478"/>
          <ac:picMkLst>
            <pc:docMk/>
            <pc:sldMk cId="4062158714" sldId="420"/>
            <ac:picMk id="4" creationId="{7F7AF7DE-BB95-49D2-A749-4F0145DAA989}"/>
          </ac:picMkLst>
        </pc:picChg>
      </pc:sldChg>
      <pc:sldChg chg="modSp">
        <pc:chgData name="Rachel Brown" userId="5679a041-f119-4607-a900-4d95be19cfa6" providerId="ADAL" clId="{16425ED5-8291-4DD4-AA16-359DBCC2A5BD}" dt="2018-05-01T14:35:35.896" v="209" actId="1076"/>
        <pc:sldMkLst>
          <pc:docMk/>
          <pc:sldMk cId="1591983224" sldId="431"/>
        </pc:sldMkLst>
        <pc:spChg chg="mod">
          <ac:chgData name="Rachel Brown" userId="5679a041-f119-4607-a900-4d95be19cfa6" providerId="ADAL" clId="{16425ED5-8291-4DD4-AA16-359DBCC2A5BD}" dt="2018-05-01T14:35:35.896" v="209" actId="1076"/>
          <ac:spMkLst>
            <pc:docMk/>
            <pc:sldMk cId="1591983224" sldId="431"/>
            <ac:spMk id="8" creationId="{0CDA0C56-FCA9-43DC-BC1C-AAE36A21CBAA}"/>
          </ac:spMkLst>
        </pc:spChg>
      </pc:sldChg>
      <pc:sldChg chg="addSp delSp modSp">
        <pc:chgData name="Rachel Brown" userId="5679a041-f119-4607-a900-4d95be19cfa6" providerId="ADAL" clId="{16425ED5-8291-4DD4-AA16-359DBCC2A5BD}" dt="2018-05-03T18:24:52.721" v="1969"/>
        <pc:sldMkLst>
          <pc:docMk/>
          <pc:sldMk cId="3542622186" sldId="432"/>
        </pc:sldMkLst>
        <pc:spChg chg="del mod">
          <ac:chgData name="Rachel Brown" userId="5679a041-f119-4607-a900-4d95be19cfa6" providerId="ADAL" clId="{16425ED5-8291-4DD4-AA16-359DBCC2A5BD}" dt="2018-05-01T15:29:42.192" v="923" actId="478"/>
          <ac:spMkLst>
            <pc:docMk/>
            <pc:sldMk cId="3542622186" sldId="432"/>
            <ac:spMk id="9" creationId="{5FE92D53-DB07-4456-A20B-66967EE05655}"/>
          </ac:spMkLst>
        </pc:spChg>
        <pc:spChg chg="mod">
          <ac:chgData name="Rachel Brown" userId="5679a041-f119-4607-a900-4d95be19cfa6" providerId="ADAL" clId="{16425ED5-8291-4DD4-AA16-359DBCC2A5BD}" dt="2018-05-01T17:10:58.922" v="1893" actId="255"/>
          <ac:spMkLst>
            <pc:docMk/>
            <pc:sldMk cId="3542622186" sldId="432"/>
            <ac:spMk id="10" creationId="{80CE3195-A0A5-4454-B971-F4DF3FF35695}"/>
          </ac:spMkLst>
        </pc:spChg>
        <pc:spChg chg="mod">
          <ac:chgData name="Rachel Brown" userId="5679a041-f119-4607-a900-4d95be19cfa6" providerId="ADAL" clId="{16425ED5-8291-4DD4-AA16-359DBCC2A5BD}" dt="2018-05-01T17:11:11.849" v="1903" actId="1036"/>
          <ac:spMkLst>
            <pc:docMk/>
            <pc:sldMk cId="3542622186" sldId="432"/>
            <ac:spMk id="11" creationId="{D54EF4A5-73E3-40C3-98CE-55787EA57C3B}"/>
          </ac:spMkLst>
        </pc:spChg>
        <pc:spChg chg="del mod">
          <ac:chgData name="Rachel Brown" userId="5679a041-f119-4607-a900-4d95be19cfa6" providerId="ADAL" clId="{16425ED5-8291-4DD4-AA16-359DBCC2A5BD}" dt="2018-05-01T15:41:09.203" v="1459" actId="478"/>
          <ac:spMkLst>
            <pc:docMk/>
            <pc:sldMk cId="3542622186" sldId="432"/>
            <ac:spMk id="13" creationId="{D5A126BD-87C9-4868-BBB9-70F8A22F7E17}"/>
          </ac:spMkLst>
        </pc:spChg>
        <pc:spChg chg="del mod">
          <ac:chgData name="Rachel Brown" userId="5679a041-f119-4607-a900-4d95be19cfa6" providerId="ADAL" clId="{16425ED5-8291-4DD4-AA16-359DBCC2A5BD}" dt="2018-05-01T15:34:24.714" v="1299" actId="478"/>
          <ac:spMkLst>
            <pc:docMk/>
            <pc:sldMk cId="3542622186" sldId="432"/>
            <ac:spMk id="16" creationId="{09D50145-4841-452A-A783-714835FAD265}"/>
          </ac:spMkLst>
        </pc:spChg>
        <pc:spChg chg="mod ord">
          <ac:chgData name="Rachel Brown" userId="5679a041-f119-4607-a900-4d95be19cfa6" providerId="ADAL" clId="{16425ED5-8291-4DD4-AA16-359DBCC2A5BD}" dt="2018-05-03T18:20:20.809" v="1957" actId="20577"/>
          <ac:spMkLst>
            <pc:docMk/>
            <pc:sldMk cId="3542622186" sldId="432"/>
            <ac:spMk id="19" creationId="{533CD5FB-9BA4-4F29-8F7D-3B32463C14EA}"/>
          </ac:spMkLst>
        </pc:spChg>
        <pc:spChg chg="del mod ord">
          <ac:chgData name="Rachel Brown" userId="5679a041-f119-4607-a900-4d95be19cfa6" providerId="ADAL" clId="{16425ED5-8291-4DD4-AA16-359DBCC2A5BD}" dt="2018-05-01T15:34:22.739" v="1298" actId="478"/>
          <ac:spMkLst>
            <pc:docMk/>
            <pc:sldMk cId="3542622186" sldId="432"/>
            <ac:spMk id="21" creationId="{D4CA420C-9F65-4471-9D75-EDF22E607E23}"/>
          </ac:spMkLst>
        </pc:spChg>
        <pc:spChg chg="add del mod">
          <ac:chgData name="Rachel Brown" userId="5679a041-f119-4607-a900-4d95be19cfa6" providerId="ADAL" clId="{16425ED5-8291-4DD4-AA16-359DBCC2A5BD}" dt="2018-05-01T15:34:26.209" v="1300" actId="478"/>
          <ac:spMkLst>
            <pc:docMk/>
            <pc:sldMk cId="3542622186" sldId="432"/>
            <ac:spMk id="103" creationId="{7D93613D-2C84-4112-94BB-2F57D54D1BAC}"/>
          </ac:spMkLst>
        </pc:spChg>
        <pc:spChg chg="add del mod">
          <ac:chgData name="Rachel Brown" userId="5679a041-f119-4607-a900-4d95be19cfa6" providerId="ADAL" clId="{16425ED5-8291-4DD4-AA16-359DBCC2A5BD}" dt="2018-05-01T15:34:28.498" v="1301" actId="478"/>
          <ac:spMkLst>
            <pc:docMk/>
            <pc:sldMk cId="3542622186" sldId="432"/>
            <ac:spMk id="104" creationId="{B5C7C0ED-4710-4ED2-A1FE-B781235DDDDE}"/>
          </ac:spMkLst>
        </pc:spChg>
        <pc:spChg chg="add mod">
          <ac:chgData name="Rachel Brown" userId="5679a041-f119-4607-a900-4d95be19cfa6" providerId="ADAL" clId="{16425ED5-8291-4DD4-AA16-359DBCC2A5BD}" dt="2018-05-01T15:40:01.904" v="1417" actId="465"/>
          <ac:spMkLst>
            <pc:docMk/>
            <pc:sldMk cId="3542622186" sldId="432"/>
            <ac:spMk id="105" creationId="{245732BB-2FB9-410F-940F-63BE02DE627B}"/>
          </ac:spMkLst>
        </pc:spChg>
        <pc:spChg chg="add mod">
          <ac:chgData name="Rachel Brown" userId="5679a041-f119-4607-a900-4d95be19cfa6" providerId="ADAL" clId="{16425ED5-8291-4DD4-AA16-359DBCC2A5BD}" dt="2018-05-01T15:40:01.904" v="1417" actId="465"/>
          <ac:spMkLst>
            <pc:docMk/>
            <pc:sldMk cId="3542622186" sldId="432"/>
            <ac:spMk id="106" creationId="{CC3EBAB7-8FB7-47C9-86D7-83BC3D82EB9A}"/>
          </ac:spMkLst>
        </pc:spChg>
        <pc:spChg chg="add mod">
          <ac:chgData name="Rachel Brown" userId="5679a041-f119-4607-a900-4d95be19cfa6" providerId="ADAL" clId="{16425ED5-8291-4DD4-AA16-359DBCC2A5BD}" dt="2018-05-01T15:57:58.178" v="1811" actId="207"/>
          <ac:spMkLst>
            <pc:docMk/>
            <pc:sldMk cId="3542622186" sldId="432"/>
            <ac:spMk id="107" creationId="{FFB5E6F6-B994-4B70-A202-2EBA883326C9}"/>
          </ac:spMkLst>
        </pc:spChg>
        <pc:spChg chg="add mod">
          <ac:chgData name="Rachel Brown" userId="5679a041-f119-4607-a900-4d95be19cfa6" providerId="ADAL" clId="{16425ED5-8291-4DD4-AA16-359DBCC2A5BD}" dt="2018-05-01T15:40:01.904" v="1417" actId="465"/>
          <ac:spMkLst>
            <pc:docMk/>
            <pc:sldMk cId="3542622186" sldId="432"/>
            <ac:spMk id="108" creationId="{CE33B8F4-8940-402D-9351-542B0E75825D}"/>
          </ac:spMkLst>
        </pc:spChg>
        <pc:spChg chg="add mod">
          <ac:chgData name="Rachel Brown" userId="5679a041-f119-4607-a900-4d95be19cfa6" providerId="ADAL" clId="{16425ED5-8291-4DD4-AA16-359DBCC2A5BD}" dt="2018-05-01T15:40:01.904" v="1417" actId="465"/>
          <ac:spMkLst>
            <pc:docMk/>
            <pc:sldMk cId="3542622186" sldId="432"/>
            <ac:spMk id="109" creationId="{3BD6259A-923B-4C77-8AF2-5D40FBA6A074}"/>
          </ac:spMkLst>
        </pc:spChg>
        <pc:spChg chg="add del">
          <ac:chgData name="Rachel Brown" userId="5679a041-f119-4607-a900-4d95be19cfa6" providerId="ADAL" clId="{16425ED5-8291-4DD4-AA16-359DBCC2A5BD}" dt="2018-05-01T15:31:07.955" v="973" actId="478"/>
          <ac:spMkLst>
            <pc:docMk/>
            <pc:sldMk cId="3542622186" sldId="432"/>
            <ac:spMk id="110" creationId="{D4178AAC-8D01-4761-9970-1C787C83E5C3}"/>
          </ac:spMkLst>
        </pc:spChg>
        <pc:spChg chg="add del">
          <ac:chgData name="Rachel Brown" userId="5679a041-f119-4607-a900-4d95be19cfa6" providerId="ADAL" clId="{16425ED5-8291-4DD4-AA16-359DBCC2A5BD}" dt="2018-05-01T15:31:16.751" v="981" actId="478"/>
          <ac:spMkLst>
            <pc:docMk/>
            <pc:sldMk cId="3542622186" sldId="432"/>
            <ac:spMk id="111" creationId="{1E570FE5-7B5F-4626-AEAA-C7E95EDCAD33}"/>
          </ac:spMkLst>
        </pc:spChg>
        <pc:spChg chg="add mod">
          <ac:chgData name="Rachel Brown" userId="5679a041-f119-4607-a900-4d95be19cfa6" providerId="ADAL" clId="{16425ED5-8291-4DD4-AA16-359DBCC2A5BD}" dt="2018-05-03T18:20:09.087" v="1955" actId="20577"/>
          <ac:spMkLst>
            <pc:docMk/>
            <pc:sldMk cId="3542622186" sldId="432"/>
            <ac:spMk id="113" creationId="{B7D60458-D6D6-4D46-9B20-4642B2C982CB}"/>
          </ac:spMkLst>
        </pc:spChg>
        <pc:spChg chg="add mod">
          <ac:chgData name="Rachel Brown" userId="5679a041-f119-4607-a900-4d95be19cfa6" providerId="ADAL" clId="{16425ED5-8291-4DD4-AA16-359DBCC2A5BD}" dt="2018-05-01T17:10:41.042" v="1892" actId="20577"/>
          <ac:spMkLst>
            <pc:docMk/>
            <pc:sldMk cId="3542622186" sldId="432"/>
            <ac:spMk id="114" creationId="{E2E2BB0D-CDDC-4184-95D6-C3059AD67415}"/>
          </ac:spMkLst>
        </pc:spChg>
        <pc:spChg chg="add mod">
          <ac:chgData name="Rachel Brown" userId="5679a041-f119-4607-a900-4d95be19cfa6" providerId="ADAL" clId="{16425ED5-8291-4DD4-AA16-359DBCC2A5BD}" dt="2018-05-01T15:57:58.178" v="1811" actId="207"/>
          <ac:spMkLst>
            <pc:docMk/>
            <pc:sldMk cId="3542622186" sldId="432"/>
            <ac:spMk id="115" creationId="{21C15B3E-8D4D-4E84-8150-1FE766BEBC14}"/>
          </ac:spMkLst>
        </pc:spChg>
        <pc:spChg chg="add mod">
          <ac:chgData name="Rachel Brown" userId="5679a041-f119-4607-a900-4d95be19cfa6" providerId="ADAL" clId="{16425ED5-8291-4DD4-AA16-359DBCC2A5BD}" dt="2018-05-01T16:50:22.796" v="1840" actId="20577"/>
          <ac:spMkLst>
            <pc:docMk/>
            <pc:sldMk cId="3542622186" sldId="432"/>
            <ac:spMk id="116" creationId="{24E1E7F8-BE98-467F-9E7F-0395571D0407}"/>
          </ac:spMkLst>
        </pc:spChg>
        <pc:graphicFrameChg chg="add mod">
          <ac:chgData name="Rachel Brown" userId="5679a041-f119-4607-a900-4d95be19cfa6" providerId="ADAL" clId="{16425ED5-8291-4DD4-AA16-359DBCC2A5BD}" dt="2018-05-03T18:24:51.526" v="1968" actId="1076"/>
          <ac:graphicFrameMkLst>
            <pc:docMk/>
            <pc:sldMk cId="3542622186" sldId="432"/>
            <ac:graphicFrameMk id="2" creationId="{16F8E7DA-9417-4470-87D3-B3839295A37F}"/>
          </ac:graphicFrameMkLst>
        </pc:graphicFrameChg>
        <pc:graphicFrameChg chg="add mod">
          <ac:chgData name="Rachel Brown" userId="5679a041-f119-4607-a900-4d95be19cfa6" providerId="ADAL" clId="{16425ED5-8291-4DD4-AA16-359DBCC2A5BD}" dt="2018-05-03T18:23:49.733" v="1961"/>
          <ac:graphicFrameMkLst>
            <pc:docMk/>
            <pc:sldMk cId="3542622186" sldId="432"/>
            <ac:graphicFrameMk id="5" creationId="{A49E5B70-84AC-4BD9-89DE-5C5E1306568D}"/>
          </ac:graphicFrameMkLst>
        </pc:graphicFrameChg>
        <pc:graphicFrameChg chg="add mod">
          <ac:chgData name="Rachel Brown" userId="5679a041-f119-4607-a900-4d95be19cfa6" providerId="ADAL" clId="{16425ED5-8291-4DD4-AA16-359DBCC2A5BD}" dt="2018-05-03T18:24:52.721" v="1969"/>
          <ac:graphicFrameMkLst>
            <pc:docMk/>
            <pc:sldMk cId="3542622186" sldId="432"/>
            <ac:graphicFrameMk id="6" creationId="{43B721B7-2DB8-4899-8C43-093A93FD0EF3}"/>
          </ac:graphicFrameMkLst>
        </pc:graphicFrameChg>
        <pc:picChg chg="add mod modCrop">
          <ac:chgData name="Rachel Brown" userId="5679a041-f119-4607-a900-4d95be19cfa6" providerId="ADAL" clId="{16425ED5-8291-4DD4-AA16-359DBCC2A5BD}" dt="2018-05-01T17:11:13.137" v="1908" actId="1036"/>
          <ac:picMkLst>
            <pc:docMk/>
            <pc:sldMk cId="3542622186" sldId="432"/>
            <ac:picMk id="4" creationId="{804C5E85-1338-4152-9568-857CA0CF03AE}"/>
          </ac:picMkLst>
        </pc:picChg>
        <pc:picChg chg="add del mod ord modCrop">
          <ac:chgData name="Rachel Brown" userId="5679a041-f119-4607-a900-4d95be19cfa6" providerId="ADAL" clId="{16425ED5-8291-4DD4-AA16-359DBCC2A5BD}" dt="2018-05-01T15:21:55.226" v="693" actId="478"/>
          <ac:picMkLst>
            <pc:docMk/>
            <pc:sldMk cId="3542622186" sldId="432"/>
            <ac:picMk id="5" creationId="{AE389512-DAE2-4AFA-B993-8CE4015C0478}"/>
          </ac:picMkLst>
        </pc:picChg>
        <pc:picChg chg="mod">
          <ac:chgData name="Rachel Brown" userId="5679a041-f119-4607-a900-4d95be19cfa6" providerId="ADAL" clId="{16425ED5-8291-4DD4-AA16-359DBCC2A5BD}" dt="2018-05-01T15:29:04.970" v="915" actId="1076"/>
          <ac:picMkLst>
            <pc:docMk/>
            <pc:sldMk cId="3542622186" sldId="432"/>
            <ac:picMk id="15" creationId="{4517E17F-429C-47F9-8D62-FE98981B8FE8}"/>
          </ac:picMkLst>
        </pc:picChg>
        <pc:picChg chg="mod">
          <ac:chgData name="Rachel Brown" userId="5679a041-f119-4607-a900-4d95be19cfa6" providerId="ADAL" clId="{16425ED5-8291-4DD4-AA16-359DBCC2A5BD}" dt="2018-05-01T17:11:10.736" v="1901" actId="1036"/>
          <ac:picMkLst>
            <pc:docMk/>
            <pc:sldMk cId="3542622186" sldId="432"/>
            <ac:picMk id="18" creationId="{3890B9E6-588E-44E9-A78E-D82A33BA912D}"/>
          </ac:picMkLst>
        </pc:picChg>
        <pc:picChg chg="del">
          <ac:chgData name="Rachel Brown" userId="5679a041-f119-4607-a900-4d95be19cfa6" providerId="ADAL" clId="{16425ED5-8291-4DD4-AA16-359DBCC2A5BD}" dt="2018-05-01T14:44:23.134" v="316" actId="478"/>
          <ac:picMkLst>
            <pc:docMk/>
            <pc:sldMk cId="3542622186" sldId="432"/>
            <ac:picMk id="20" creationId="{354EBC19-262B-403A-BED3-CDBCC493F53D}"/>
          </ac:picMkLst>
        </pc:picChg>
        <pc:picChg chg="add mod ord modCrop">
          <ac:chgData name="Rachel Brown" userId="5679a041-f119-4607-a900-4d95be19cfa6" providerId="ADAL" clId="{16425ED5-8291-4DD4-AA16-359DBCC2A5BD}" dt="2018-05-01T15:45:18.213" v="1493" actId="1076"/>
          <ac:picMkLst>
            <pc:docMk/>
            <pc:sldMk cId="3542622186" sldId="432"/>
            <ac:picMk id="23" creationId="{0C116188-0805-4D3B-A0AD-78CE1551EC8C}"/>
          </ac:picMkLst>
        </pc:picChg>
        <pc:picChg chg="del">
          <ac:chgData name="Rachel Brown" userId="5679a041-f119-4607-a900-4d95be19cfa6" providerId="ADAL" clId="{16425ED5-8291-4DD4-AA16-359DBCC2A5BD}" dt="2018-05-01T14:45:11.113" v="318" actId="478"/>
          <ac:picMkLst>
            <pc:docMk/>
            <pc:sldMk cId="3542622186" sldId="432"/>
            <ac:picMk id="34" creationId="{87F1AD66-76E8-4629-BE7D-ABB9071D8C5E}"/>
          </ac:picMkLst>
        </pc:picChg>
        <pc:picChg chg="add del mod modCrop">
          <ac:chgData name="Rachel Brown" userId="5679a041-f119-4607-a900-4d95be19cfa6" providerId="ADAL" clId="{16425ED5-8291-4DD4-AA16-359DBCC2A5BD}" dt="2018-05-01T15:08:39.891" v="437" actId="478"/>
          <ac:picMkLst>
            <pc:docMk/>
            <pc:sldMk cId="3542622186" sldId="432"/>
            <ac:picMk id="51" creationId="{87CA117F-D4AE-4420-B3B9-6266FB1A284B}"/>
          </ac:picMkLst>
        </pc:picChg>
        <pc:picChg chg="add mod ord modCrop">
          <ac:chgData name="Rachel Brown" userId="5679a041-f119-4607-a900-4d95be19cfa6" providerId="ADAL" clId="{16425ED5-8291-4DD4-AA16-359DBCC2A5BD}" dt="2018-05-01T15:51:57.789" v="1523" actId="1076"/>
          <ac:picMkLst>
            <pc:docMk/>
            <pc:sldMk cId="3542622186" sldId="432"/>
            <ac:picMk id="52" creationId="{6B3F9756-B209-43F9-BB04-03BF11E0FE5A}"/>
          </ac:picMkLst>
        </pc:picChg>
        <pc:picChg chg="add mod ord modCrop">
          <ac:chgData name="Rachel Brown" userId="5679a041-f119-4607-a900-4d95be19cfa6" providerId="ADAL" clId="{16425ED5-8291-4DD4-AA16-359DBCC2A5BD}" dt="2018-05-01T15:51:52.789" v="1522" actId="166"/>
          <ac:picMkLst>
            <pc:docMk/>
            <pc:sldMk cId="3542622186" sldId="432"/>
            <ac:picMk id="53" creationId="{AF33C066-B822-4CCF-9EDF-589C8E17DA6C}"/>
          </ac:picMkLst>
        </pc:picChg>
        <pc:cxnChg chg="add del mod">
          <ac:chgData name="Rachel Brown" userId="5679a041-f119-4607-a900-4d95be19cfa6" providerId="ADAL" clId="{16425ED5-8291-4DD4-AA16-359DBCC2A5BD}" dt="2018-05-01T15:45:04.364" v="1489" actId="14100"/>
          <ac:cxnSpMkLst>
            <pc:docMk/>
            <pc:sldMk cId="3542622186" sldId="432"/>
            <ac:cxnSpMk id="3" creationId="{55107DB5-A859-434C-A8B6-71795499554A}"/>
          </ac:cxnSpMkLst>
        </pc:cxnChg>
        <pc:cxnChg chg="mod">
          <ac:chgData name="Rachel Brown" userId="5679a041-f119-4607-a900-4d95be19cfa6" providerId="ADAL" clId="{16425ED5-8291-4DD4-AA16-359DBCC2A5BD}" dt="2018-05-01T15:45:10.575" v="1491" actId="14100"/>
          <ac:cxnSpMkLst>
            <pc:docMk/>
            <pc:sldMk cId="3542622186" sldId="432"/>
            <ac:cxnSpMk id="12" creationId="{21BB7F31-C681-4BB7-B108-668418FC99D0}"/>
          </ac:cxnSpMkLst>
        </pc:cxnChg>
        <pc:cxnChg chg="mod">
          <ac:chgData name="Rachel Brown" userId="5679a041-f119-4607-a900-4d95be19cfa6" providerId="ADAL" clId="{16425ED5-8291-4DD4-AA16-359DBCC2A5BD}" dt="2018-05-01T17:11:13.137" v="1908" actId="1036"/>
          <ac:cxnSpMkLst>
            <pc:docMk/>
            <pc:sldMk cId="3542622186" sldId="432"/>
            <ac:cxnSpMk id="22" creationId="{A1FFC6F0-42D1-491C-A12D-3FF1BE4E5043}"/>
          </ac:cxnSpMkLst>
        </pc:cxnChg>
        <pc:cxnChg chg="mod">
          <ac:chgData name="Rachel Brown" userId="5679a041-f119-4607-a900-4d95be19cfa6" providerId="ADAL" clId="{16425ED5-8291-4DD4-AA16-359DBCC2A5BD}" dt="2018-05-01T17:11:20.584" v="1910" actId="14100"/>
          <ac:cxnSpMkLst>
            <pc:docMk/>
            <pc:sldMk cId="3542622186" sldId="432"/>
            <ac:cxnSpMk id="24" creationId="{07136DF6-77E6-452A-814D-6007C931F722}"/>
          </ac:cxnSpMkLst>
        </pc:cxnChg>
        <pc:cxnChg chg="mod">
          <ac:chgData name="Rachel Brown" userId="5679a041-f119-4607-a900-4d95be19cfa6" providerId="ADAL" clId="{16425ED5-8291-4DD4-AA16-359DBCC2A5BD}" dt="2018-05-01T15:44:28.942" v="1483" actId="14100"/>
          <ac:cxnSpMkLst>
            <pc:docMk/>
            <pc:sldMk cId="3542622186" sldId="432"/>
            <ac:cxnSpMk id="26" creationId="{AA742DF8-2D08-4CE7-82A2-E8852E3DB2A1}"/>
          </ac:cxnSpMkLst>
        </pc:cxnChg>
        <pc:cxnChg chg="mod">
          <ac:chgData name="Rachel Brown" userId="5679a041-f119-4607-a900-4d95be19cfa6" providerId="ADAL" clId="{16425ED5-8291-4DD4-AA16-359DBCC2A5BD}" dt="2018-05-01T15:44:25.794" v="1482" actId="14100"/>
          <ac:cxnSpMkLst>
            <pc:docMk/>
            <pc:sldMk cId="3542622186" sldId="432"/>
            <ac:cxnSpMk id="27" creationId="{D19ED4FA-E34C-4F20-9759-0D12E2E058C8}"/>
          </ac:cxnSpMkLst>
        </pc:cxnChg>
        <pc:cxnChg chg="add mod">
          <ac:chgData name="Rachel Brown" userId="5679a041-f119-4607-a900-4d95be19cfa6" providerId="ADAL" clId="{16425ED5-8291-4DD4-AA16-359DBCC2A5BD}" dt="2018-05-01T15:52:03.467" v="1525" actId="14100"/>
          <ac:cxnSpMkLst>
            <pc:docMk/>
            <pc:sldMk cId="3542622186" sldId="432"/>
            <ac:cxnSpMk id="57" creationId="{B640C854-88F1-4A77-9BC3-F3BD1CB74C7C}"/>
          </ac:cxnSpMkLst>
        </pc:cxnChg>
        <pc:cxnChg chg="add mod">
          <ac:chgData name="Rachel Brown" userId="5679a041-f119-4607-a900-4d95be19cfa6" providerId="ADAL" clId="{16425ED5-8291-4DD4-AA16-359DBCC2A5BD}" dt="2018-05-01T15:52:01.138" v="1524" actId="14100"/>
          <ac:cxnSpMkLst>
            <pc:docMk/>
            <pc:sldMk cId="3542622186" sldId="432"/>
            <ac:cxnSpMk id="58" creationId="{6EAB4656-0E4B-45E4-BAD2-2208AE5AA2EA}"/>
          </ac:cxnSpMkLst>
        </pc:cxnChg>
        <pc:cxnChg chg="add mod">
          <ac:chgData name="Rachel Brown" userId="5679a041-f119-4607-a900-4d95be19cfa6" providerId="ADAL" clId="{16425ED5-8291-4DD4-AA16-359DBCC2A5BD}" dt="2018-05-01T15:51:44.811" v="1519" actId="1076"/>
          <ac:cxnSpMkLst>
            <pc:docMk/>
            <pc:sldMk cId="3542622186" sldId="432"/>
            <ac:cxnSpMk id="59" creationId="{92DE7EDC-E76A-4BD9-A6CD-EDCF3BC72004}"/>
          </ac:cxnSpMkLst>
        </pc:cxnChg>
        <pc:cxnChg chg="add del mod">
          <ac:chgData name="Rachel Brown" userId="5679a041-f119-4607-a900-4d95be19cfa6" providerId="ADAL" clId="{16425ED5-8291-4DD4-AA16-359DBCC2A5BD}" dt="2018-05-01T15:51:38.439" v="1518" actId="478"/>
          <ac:cxnSpMkLst>
            <pc:docMk/>
            <pc:sldMk cId="3542622186" sldId="432"/>
            <ac:cxnSpMk id="60" creationId="{709AA3BD-D0C1-4855-8499-FF990F5648C3}"/>
          </ac:cxnSpMkLst>
        </pc:cxnChg>
        <pc:cxnChg chg="add mod ord">
          <ac:chgData name="Rachel Brown" userId="5679a041-f119-4607-a900-4d95be19cfa6" providerId="ADAL" clId="{16425ED5-8291-4DD4-AA16-359DBCC2A5BD}" dt="2018-05-01T15:51:51.155" v="1521" actId="167"/>
          <ac:cxnSpMkLst>
            <pc:docMk/>
            <pc:sldMk cId="3542622186" sldId="432"/>
            <ac:cxnSpMk id="118" creationId="{55986B44-2A83-49BF-919E-43A74BB63642}"/>
          </ac:cxnSpMkLst>
        </pc:cxnChg>
      </pc:sldChg>
      <pc:sldChg chg="addSp delSp modSp add">
        <pc:chgData name="Rachel Brown" userId="5679a041-f119-4607-a900-4d95be19cfa6" providerId="ADAL" clId="{16425ED5-8291-4DD4-AA16-359DBCC2A5BD}" dt="2018-05-01T14:37:03.027" v="229" actId="1035"/>
        <pc:sldMkLst>
          <pc:docMk/>
          <pc:sldMk cId="3941824476" sldId="434"/>
        </pc:sldMkLst>
        <pc:spChg chg="mod">
          <ac:chgData name="Rachel Brown" userId="5679a041-f119-4607-a900-4d95be19cfa6" providerId="ADAL" clId="{16425ED5-8291-4DD4-AA16-359DBCC2A5BD}" dt="2018-05-01T14:35:56.452" v="211" actId="1076"/>
          <ac:spMkLst>
            <pc:docMk/>
            <pc:sldMk cId="3941824476" sldId="434"/>
            <ac:spMk id="14" creationId="{83381071-A7FC-4A83-A3DC-4A58E95E4972}"/>
          </ac:spMkLst>
        </pc:spChg>
        <pc:picChg chg="mod ord">
          <ac:chgData name="Rachel Brown" userId="5679a041-f119-4607-a900-4d95be19cfa6" providerId="ADAL" clId="{16425ED5-8291-4DD4-AA16-359DBCC2A5BD}" dt="2018-05-01T14:37:03.027" v="229" actId="1035"/>
          <ac:picMkLst>
            <pc:docMk/>
            <pc:sldMk cId="3941824476" sldId="434"/>
            <ac:picMk id="2" creationId="{297A9187-C88D-4828-B88E-875AADDC5F16}"/>
          </ac:picMkLst>
        </pc:picChg>
        <pc:picChg chg="del">
          <ac:chgData name="Rachel Brown" userId="5679a041-f119-4607-a900-4d95be19cfa6" providerId="ADAL" clId="{16425ED5-8291-4DD4-AA16-359DBCC2A5BD}" dt="2018-05-01T14:31:07.748" v="127" actId="478"/>
          <ac:picMkLst>
            <pc:docMk/>
            <pc:sldMk cId="3941824476" sldId="434"/>
            <ac:picMk id="3" creationId="{B61200C9-C526-491E-BD6C-6C17589DF95B}"/>
          </ac:picMkLst>
        </pc:picChg>
        <pc:picChg chg="add mod modCrop">
          <ac:chgData name="Rachel Brown" userId="5679a041-f119-4607-a900-4d95be19cfa6" providerId="ADAL" clId="{16425ED5-8291-4DD4-AA16-359DBCC2A5BD}" dt="2018-05-01T14:34:21.226" v="189" actId="1076"/>
          <ac:picMkLst>
            <pc:docMk/>
            <pc:sldMk cId="3941824476" sldId="434"/>
            <ac:picMk id="4" creationId="{2F4B96ED-CFF0-4ADE-8269-3539168A6BED}"/>
          </ac:picMkLst>
        </pc:picChg>
      </pc:sldChg>
      <pc:sldChg chg="addSp delSp modSp add">
        <pc:chgData name="Rachel Brown" userId="5679a041-f119-4607-a900-4d95be19cfa6" providerId="ADAL" clId="{16425ED5-8291-4DD4-AA16-359DBCC2A5BD}" dt="2018-05-01T14:37:07.421" v="231" actId="17853"/>
        <pc:sldMkLst>
          <pc:docMk/>
          <pc:sldMk cId="3122374080" sldId="435"/>
        </pc:sldMkLst>
        <pc:spChg chg="mod">
          <ac:chgData name="Rachel Brown" userId="5679a041-f119-4607-a900-4d95be19cfa6" providerId="ADAL" clId="{16425ED5-8291-4DD4-AA16-359DBCC2A5BD}" dt="2018-05-01T14:36:01.638" v="212" actId="1076"/>
          <ac:spMkLst>
            <pc:docMk/>
            <pc:sldMk cId="3122374080" sldId="435"/>
            <ac:spMk id="14" creationId="{83381071-A7FC-4A83-A3DC-4A58E95E4972}"/>
          </ac:spMkLst>
        </pc:spChg>
        <pc:picChg chg="del mod ord">
          <ac:chgData name="Rachel Brown" userId="5679a041-f119-4607-a900-4d95be19cfa6" providerId="ADAL" clId="{16425ED5-8291-4DD4-AA16-359DBCC2A5BD}" dt="2018-05-01T14:37:07.172" v="230" actId="478"/>
          <ac:picMkLst>
            <pc:docMk/>
            <pc:sldMk cId="3122374080" sldId="435"/>
            <ac:picMk id="2" creationId="{297A9187-C88D-4828-B88E-875AADDC5F16}"/>
          </ac:picMkLst>
        </pc:picChg>
        <pc:picChg chg="del">
          <ac:chgData name="Rachel Brown" userId="5679a041-f119-4607-a900-4d95be19cfa6" providerId="ADAL" clId="{16425ED5-8291-4DD4-AA16-359DBCC2A5BD}" dt="2018-05-01T14:31:06.285" v="126" actId="478"/>
          <ac:picMkLst>
            <pc:docMk/>
            <pc:sldMk cId="3122374080" sldId="435"/>
            <ac:picMk id="3" creationId="{B61200C9-C526-491E-BD6C-6C17589DF95B}"/>
          </ac:picMkLst>
        </pc:picChg>
        <pc:picChg chg="add mod modCrop">
          <ac:chgData name="Rachel Brown" userId="5679a041-f119-4607-a900-4d95be19cfa6" providerId="ADAL" clId="{16425ED5-8291-4DD4-AA16-359DBCC2A5BD}" dt="2018-05-01T14:34:40.638" v="200" actId="1036"/>
          <ac:picMkLst>
            <pc:docMk/>
            <pc:sldMk cId="3122374080" sldId="435"/>
            <ac:picMk id="4" creationId="{AA17885A-63C9-4DFB-A4E6-26AB213BCCD0}"/>
          </ac:picMkLst>
        </pc:picChg>
        <pc:picChg chg="add del">
          <ac:chgData name="Rachel Brown" userId="5679a041-f119-4607-a900-4d95be19cfa6" providerId="ADAL" clId="{16425ED5-8291-4DD4-AA16-359DBCC2A5BD}" dt="2018-05-01T14:32:07.459" v="156" actId="17853"/>
          <ac:picMkLst>
            <pc:docMk/>
            <pc:sldMk cId="3122374080" sldId="435"/>
            <ac:picMk id="5" creationId="{FA2A289D-6683-4AD1-854D-0AD9B3879290}"/>
          </ac:picMkLst>
        </pc:picChg>
        <pc:picChg chg="add">
          <ac:chgData name="Rachel Brown" userId="5679a041-f119-4607-a900-4d95be19cfa6" providerId="ADAL" clId="{16425ED5-8291-4DD4-AA16-359DBCC2A5BD}" dt="2018-05-01T14:37:07.421" v="231" actId="17853"/>
          <ac:picMkLst>
            <pc:docMk/>
            <pc:sldMk cId="3122374080" sldId="435"/>
            <ac:picMk id="9" creationId="{9127D1CB-E105-45DC-B08E-606035C5B402}"/>
          </ac:picMkLst>
        </pc:picChg>
      </pc:sldChg>
      <pc:sldChg chg="addSp delSp modSp add">
        <pc:chgData name="Rachel Brown" userId="5679a041-f119-4607-a900-4d95be19cfa6" providerId="ADAL" clId="{16425ED5-8291-4DD4-AA16-359DBCC2A5BD}" dt="2018-05-01T14:37:10.183" v="233" actId="17853"/>
        <pc:sldMkLst>
          <pc:docMk/>
          <pc:sldMk cId="3228617356" sldId="436"/>
        </pc:sldMkLst>
        <pc:spChg chg="mod">
          <ac:chgData name="Rachel Brown" userId="5679a041-f119-4607-a900-4d95be19cfa6" providerId="ADAL" clId="{16425ED5-8291-4DD4-AA16-359DBCC2A5BD}" dt="2018-05-01T14:36:06.068" v="213" actId="1076"/>
          <ac:spMkLst>
            <pc:docMk/>
            <pc:sldMk cId="3228617356" sldId="436"/>
            <ac:spMk id="14" creationId="{83381071-A7FC-4A83-A3DC-4A58E95E4972}"/>
          </ac:spMkLst>
        </pc:spChg>
        <pc:picChg chg="del mod ord">
          <ac:chgData name="Rachel Brown" userId="5679a041-f119-4607-a900-4d95be19cfa6" providerId="ADAL" clId="{16425ED5-8291-4DD4-AA16-359DBCC2A5BD}" dt="2018-05-01T14:37:09.948" v="232" actId="478"/>
          <ac:picMkLst>
            <pc:docMk/>
            <pc:sldMk cId="3228617356" sldId="436"/>
            <ac:picMk id="2" creationId="{297A9187-C88D-4828-B88E-875AADDC5F16}"/>
          </ac:picMkLst>
        </pc:picChg>
        <pc:picChg chg="add mod modCrop">
          <ac:chgData name="Rachel Brown" userId="5679a041-f119-4607-a900-4d95be19cfa6" providerId="ADAL" clId="{16425ED5-8291-4DD4-AA16-359DBCC2A5BD}" dt="2018-05-01T14:35:07.111" v="205" actId="1035"/>
          <ac:picMkLst>
            <pc:docMk/>
            <pc:sldMk cId="3228617356" sldId="436"/>
            <ac:picMk id="6" creationId="{55442BA4-06B9-48F1-A062-EBD45DB4008E}"/>
          </ac:picMkLst>
        </pc:picChg>
        <pc:picChg chg="add">
          <ac:chgData name="Rachel Brown" userId="5679a041-f119-4607-a900-4d95be19cfa6" providerId="ADAL" clId="{16425ED5-8291-4DD4-AA16-359DBCC2A5BD}" dt="2018-05-01T14:37:10.183" v="233" actId="17853"/>
          <ac:picMkLst>
            <pc:docMk/>
            <pc:sldMk cId="3228617356" sldId="436"/>
            <ac:picMk id="7" creationId="{90B60D1D-F2BB-4EE4-952E-4CA7EB1B1685}"/>
          </ac:picMkLst>
        </pc:picChg>
      </pc:sldChg>
      <pc:sldChg chg="add del">
        <pc:chgData name="Rachel Brown" userId="5679a041-f119-4607-a900-4d95be19cfa6" providerId="ADAL" clId="{16425ED5-8291-4DD4-AA16-359DBCC2A5BD}" dt="2018-05-03T18:21:29.183" v="1958" actId="2696"/>
        <pc:sldMkLst>
          <pc:docMk/>
          <pc:sldMk cId="1948098266" sldId="437"/>
        </pc:sldMkLst>
      </pc:sldChg>
    </pc:docChg>
  </pc:docChgLst>
  <pc:docChgLst>
    <pc:chgData name="Rachel Brown" userId="5679a041-f119-4607-a900-4d95be19cfa6" providerId="ADAL" clId="{637603A1-31FB-40B3-87ED-6B6269F9C6BF}"/>
    <pc:docChg chg="undo custSel modSld">
      <pc:chgData name="Rachel Brown" userId="5679a041-f119-4607-a900-4d95be19cfa6" providerId="ADAL" clId="{637603A1-31FB-40B3-87ED-6B6269F9C6BF}" dt="2018-05-03T20:19:53.047" v="229" actId="164"/>
      <pc:docMkLst>
        <pc:docMk/>
      </pc:docMkLst>
      <pc:sldChg chg="addSp delSp modSp">
        <pc:chgData name="Rachel Brown" userId="5679a041-f119-4607-a900-4d95be19cfa6" providerId="ADAL" clId="{637603A1-31FB-40B3-87ED-6B6269F9C6BF}" dt="2018-05-03T20:19:53.047" v="229" actId="164"/>
        <pc:sldMkLst>
          <pc:docMk/>
          <pc:sldMk cId="1591983224" sldId="431"/>
        </pc:sldMkLst>
        <pc:spChg chg="add del mod">
          <ac:chgData name="Rachel Brown" userId="5679a041-f119-4607-a900-4d95be19cfa6" providerId="ADAL" clId="{637603A1-31FB-40B3-87ED-6B6269F9C6BF}" dt="2018-05-03T20:05:28.197" v="43" actId="478"/>
          <ac:spMkLst>
            <pc:docMk/>
            <pc:sldMk cId="1591983224" sldId="431"/>
            <ac:spMk id="3" creationId="{0FEB4CB2-7DDC-40FA-B920-536DE834E400}"/>
          </ac:spMkLst>
        </pc:spChg>
        <pc:spChg chg="add mod">
          <ac:chgData name="Rachel Brown" userId="5679a041-f119-4607-a900-4d95be19cfa6" providerId="ADAL" clId="{637603A1-31FB-40B3-87ED-6B6269F9C6BF}" dt="2018-05-03T20:19:53.047" v="229" actId="164"/>
          <ac:spMkLst>
            <pc:docMk/>
            <pc:sldMk cId="1591983224" sldId="431"/>
            <ac:spMk id="16" creationId="{9784E3F6-70EF-4291-812C-B8B0845B4DC0}"/>
          </ac:spMkLst>
        </pc:spChg>
        <pc:grpChg chg="add mod">
          <ac:chgData name="Rachel Brown" userId="5679a041-f119-4607-a900-4d95be19cfa6" providerId="ADAL" clId="{637603A1-31FB-40B3-87ED-6B6269F9C6BF}" dt="2018-05-03T20:19:53.047" v="229" actId="164"/>
          <ac:grpSpMkLst>
            <pc:docMk/>
            <pc:sldMk cId="1591983224" sldId="431"/>
            <ac:grpSpMk id="15" creationId="{8907C1DF-50BD-426B-AB01-0DC084D305FA}"/>
          </ac:grpSpMkLst>
        </pc:grpChg>
        <pc:grpChg chg="add mod">
          <ac:chgData name="Rachel Brown" userId="5679a041-f119-4607-a900-4d95be19cfa6" providerId="ADAL" clId="{637603A1-31FB-40B3-87ED-6B6269F9C6BF}" dt="2018-05-03T20:19:53.047" v="229" actId="164"/>
          <ac:grpSpMkLst>
            <pc:docMk/>
            <pc:sldMk cId="1591983224" sldId="431"/>
            <ac:grpSpMk id="17" creationId="{8812CFCE-91A3-49DC-9E04-27BDF1EDF929}"/>
          </ac:grpSpMkLst>
        </pc:grpChg>
        <pc:picChg chg="add mod">
          <ac:chgData name="Rachel Brown" userId="5679a041-f119-4607-a900-4d95be19cfa6" providerId="ADAL" clId="{637603A1-31FB-40B3-87ED-6B6269F9C6BF}" dt="2018-05-03T20:18:16.074" v="209" actId="1036"/>
          <ac:picMkLst>
            <pc:docMk/>
            <pc:sldMk cId="1591983224" sldId="431"/>
            <ac:picMk id="6" creationId="{D36BABF9-4307-4F17-9B6A-2F9AEC4E9913}"/>
          </ac:picMkLst>
        </pc:picChg>
        <pc:picChg chg="mod">
          <ac:chgData name="Rachel Brown" userId="5679a041-f119-4607-a900-4d95be19cfa6" providerId="ADAL" clId="{637603A1-31FB-40B3-87ED-6B6269F9C6BF}" dt="2018-05-03T20:17:30.657" v="200" actId="164"/>
          <ac:picMkLst>
            <pc:docMk/>
            <pc:sldMk cId="1591983224" sldId="431"/>
            <ac:picMk id="9" creationId="{FDEED3E7-C96E-4E2D-BBAB-D948C1D3E2FC}"/>
          </ac:picMkLst>
        </pc:picChg>
        <pc:picChg chg="add mod modCrop">
          <ac:chgData name="Rachel Brown" userId="5679a041-f119-4607-a900-4d95be19cfa6" providerId="ADAL" clId="{637603A1-31FB-40B3-87ED-6B6269F9C6BF}" dt="2018-05-03T20:17:57.838" v="205" actId="1038"/>
          <ac:picMkLst>
            <pc:docMk/>
            <pc:sldMk cId="1591983224" sldId="431"/>
            <ac:picMk id="11" creationId="{158E6D12-7C37-4163-AD5D-3A88F476CE89}"/>
          </ac:picMkLst>
        </pc:picChg>
        <pc:picChg chg="add mod modCrop">
          <ac:chgData name="Rachel Brown" userId="5679a041-f119-4607-a900-4d95be19cfa6" providerId="ADAL" clId="{637603A1-31FB-40B3-87ED-6B6269F9C6BF}" dt="2018-05-03T20:19:44.727" v="228" actId="732"/>
          <ac:picMkLst>
            <pc:docMk/>
            <pc:sldMk cId="1591983224" sldId="431"/>
            <ac:picMk id="12" creationId="{C945040C-E860-4E52-87A0-EFC986D818C7}"/>
          </ac:picMkLst>
        </pc:picChg>
        <pc:picChg chg="add mod modCrop">
          <ac:chgData name="Rachel Brown" userId="5679a041-f119-4607-a900-4d95be19cfa6" providerId="ADAL" clId="{637603A1-31FB-40B3-87ED-6B6269F9C6BF}" dt="2018-05-03T20:19:10.708" v="219" actId="1076"/>
          <ac:picMkLst>
            <pc:docMk/>
            <pc:sldMk cId="1591983224" sldId="431"/>
            <ac:picMk id="14" creationId="{96FFCEA1-A058-4F88-9D43-5EAB5157C987}"/>
          </ac:picMkLst>
        </pc:picChg>
        <pc:picChg chg="add mod modCrop">
          <ac:chgData name="Rachel Brown" userId="5679a041-f119-4607-a900-4d95be19cfa6" providerId="ADAL" clId="{637603A1-31FB-40B3-87ED-6B6269F9C6BF}" dt="2018-05-03T20:17:30.657" v="200" actId="164"/>
          <ac:picMkLst>
            <pc:docMk/>
            <pc:sldMk cId="1591983224" sldId="431"/>
            <ac:picMk id="2050" creationId="{8A0BE4C0-02BF-40DA-9DAB-1DBC65EE8D29}"/>
          </ac:picMkLst>
        </pc:picChg>
        <pc:picChg chg="add del mod">
          <ac:chgData name="Rachel Brown" userId="5679a041-f119-4607-a900-4d95be19cfa6" providerId="ADAL" clId="{637603A1-31FB-40B3-87ED-6B6269F9C6BF}" dt="2018-05-03T20:12:13.586" v="120" actId="478"/>
          <ac:picMkLst>
            <pc:docMk/>
            <pc:sldMk cId="1591983224" sldId="431"/>
            <ac:picMk id="2051" creationId="{341E87FB-99C9-48DC-AE1A-16220F5CA410}"/>
          </ac:picMkLst>
        </pc:picChg>
        <pc:picChg chg="add mod">
          <ac:chgData name="Rachel Brown" userId="5679a041-f119-4607-a900-4d95be19cfa6" providerId="ADAL" clId="{637603A1-31FB-40B3-87ED-6B6269F9C6BF}" dt="2018-05-03T20:17:30.657" v="200" actId="164"/>
          <ac:picMkLst>
            <pc:docMk/>
            <pc:sldMk cId="1591983224" sldId="431"/>
            <ac:picMk id="2053" creationId="{58720EF2-60D0-4599-A195-0A711CF38889}"/>
          </ac:picMkLst>
        </pc:picChg>
        <pc:picChg chg="add mod">
          <ac:chgData name="Rachel Brown" userId="5679a041-f119-4607-a900-4d95be19cfa6" providerId="ADAL" clId="{637603A1-31FB-40B3-87ED-6B6269F9C6BF}" dt="2018-05-03T20:17:30.657" v="200" actId="164"/>
          <ac:picMkLst>
            <pc:docMk/>
            <pc:sldMk cId="1591983224" sldId="431"/>
            <ac:picMk id="2055" creationId="{C342E147-9568-441E-802D-C613BD5B57F9}"/>
          </ac:picMkLst>
        </pc:picChg>
      </pc:sldChg>
      <pc:sldChg chg="addSp delSp modSp">
        <pc:chgData name="Rachel Brown" userId="5679a041-f119-4607-a900-4d95be19cfa6" providerId="ADAL" clId="{637603A1-31FB-40B3-87ED-6B6269F9C6BF}" dt="2018-05-03T18:35:25.299" v="35"/>
        <pc:sldMkLst>
          <pc:docMk/>
          <pc:sldMk cId="3542622186" sldId="432"/>
        </pc:sldMkLst>
        <pc:graphicFrameChg chg="del mod">
          <ac:chgData name="Rachel Brown" userId="5679a041-f119-4607-a900-4d95be19cfa6" providerId="ADAL" clId="{637603A1-31FB-40B3-87ED-6B6269F9C6BF}" dt="2018-05-03T18:28:31.015" v="6" actId="478"/>
          <ac:graphicFrameMkLst>
            <pc:docMk/>
            <pc:sldMk cId="3542622186" sldId="432"/>
            <ac:graphicFrameMk id="2" creationId="{16F8E7DA-9417-4470-87D3-B3839295A37F}"/>
          </ac:graphicFrameMkLst>
        </pc:graphicFrameChg>
        <pc:graphicFrameChg chg="del">
          <ac:chgData name="Rachel Brown" userId="5679a041-f119-4607-a900-4d95be19cfa6" providerId="ADAL" clId="{637603A1-31FB-40B3-87ED-6B6269F9C6BF}" dt="2018-05-03T18:32:01.961" v="27" actId="478"/>
          <ac:graphicFrameMkLst>
            <pc:docMk/>
            <pc:sldMk cId="3542622186" sldId="432"/>
            <ac:graphicFrameMk id="5" creationId="{A49E5B70-84AC-4BD9-89DE-5C5E1306568D}"/>
          </ac:graphicFrameMkLst>
        </pc:graphicFrameChg>
        <pc:graphicFrameChg chg="del mod">
          <ac:chgData name="Rachel Brown" userId="5679a041-f119-4607-a900-4d95be19cfa6" providerId="ADAL" clId="{637603A1-31FB-40B3-87ED-6B6269F9C6BF}" dt="2018-05-03T18:28:33.743" v="8" actId="478"/>
          <ac:graphicFrameMkLst>
            <pc:docMk/>
            <pc:sldMk cId="3542622186" sldId="432"/>
            <ac:graphicFrameMk id="6" creationId="{43B721B7-2DB8-4899-8C43-093A93FD0EF3}"/>
          </ac:graphicFrameMkLst>
        </pc:graphicFrameChg>
        <pc:graphicFrameChg chg="add del mod">
          <ac:chgData name="Rachel Brown" userId="5679a041-f119-4607-a900-4d95be19cfa6" providerId="ADAL" clId="{637603A1-31FB-40B3-87ED-6B6269F9C6BF}" dt="2018-05-03T18:29:26.017" v="11"/>
          <ac:graphicFrameMkLst>
            <pc:docMk/>
            <pc:sldMk cId="3542622186" sldId="432"/>
            <ac:graphicFrameMk id="7" creationId="{3C2472B4-8BE9-42C8-BFF3-D0776891290E}"/>
          </ac:graphicFrameMkLst>
        </pc:graphicFrameChg>
        <pc:graphicFrameChg chg="add mod">
          <ac:chgData name="Rachel Brown" userId="5679a041-f119-4607-a900-4d95be19cfa6" providerId="ADAL" clId="{637603A1-31FB-40B3-87ED-6B6269F9C6BF}" dt="2018-05-03T18:34:09.378" v="30"/>
          <ac:graphicFrameMkLst>
            <pc:docMk/>
            <pc:sldMk cId="3542622186" sldId="432"/>
            <ac:graphicFrameMk id="8" creationId="{087338DA-B8B5-45E5-BDFF-41373CE3B3B8}"/>
          </ac:graphicFrameMkLst>
        </pc:graphicFrameChg>
        <pc:graphicFrameChg chg="add del mod">
          <ac:chgData name="Rachel Brown" userId="5679a041-f119-4607-a900-4d95be19cfa6" providerId="ADAL" clId="{637603A1-31FB-40B3-87ED-6B6269F9C6BF}" dt="2018-05-03T18:34:38.159" v="31"/>
          <ac:graphicFrameMkLst>
            <pc:docMk/>
            <pc:sldMk cId="3542622186" sldId="432"/>
            <ac:graphicFrameMk id="9" creationId="{358DDF95-7474-49E9-90B5-57308DA85072}"/>
          </ac:graphicFrameMkLst>
        </pc:graphicFrameChg>
        <pc:graphicFrameChg chg="add mod">
          <ac:chgData name="Rachel Brown" userId="5679a041-f119-4607-a900-4d95be19cfa6" providerId="ADAL" clId="{637603A1-31FB-40B3-87ED-6B6269F9C6BF}" dt="2018-05-03T18:35:25.299" v="35"/>
          <ac:graphicFrameMkLst>
            <pc:docMk/>
            <pc:sldMk cId="3542622186" sldId="432"/>
            <ac:graphicFrameMk id="13" creationId="{627B8263-92D7-4387-ACFF-0203124D4769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263B44-4C6C-3343-8D61-2078D5023987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481283-65B5-CE48-BCC0-57BF79100A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6130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AE0B25-3714-D04A-BCD4-E89FD2EABA69}" type="datetime1">
              <a:rPr lang="en-US" smtClean="0"/>
              <a:t>5/3/2018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9A688DF-21BE-004C-8843-8F87583EF1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973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77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392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Individuals reporting have done a lot of their own research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They have netted out a lot of information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Community MAP View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25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Community MAP View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936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Community MAP View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116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Public Community MAP View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396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 Map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968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filtering of a Heat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220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 Map (counts)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688DF-21BE-004C-8843-8F87583EF1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2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040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 i="0">
                <a:solidFill>
                  <a:schemeClr val="bg1"/>
                </a:solidFill>
                <a:latin typeface="Arial"/>
              </a:defRPr>
            </a:lvl1pPr>
          </a:lstStyle>
          <a:p>
            <a:fld id="{AEC2795F-8783-465D-A237-405C2AC0BA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246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ITC Franklin Gothic Std Demi"/>
              </a:defRPr>
            </a:lvl1pPr>
          </a:lstStyle>
          <a:p>
            <a:fld id="{AEC2795F-8783-465D-A237-405C2AC0BA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372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 i="0">
                <a:solidFill>
                  <a:schemeClr val="bg1"/>
                </a:solidFill>
                <a:latin typeface="Arial"/>
              </a:defRPr>
            </a:lvl1pPr>
          </a:lstStyle>
          <a:p>
            <a:fld id="{AEC2795F-8783-465D-A237-405C2AC0BA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8498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710" r:id="rId2"/>
    <p:sldLayoutId id="2147483703" r:id="rId3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ITC Franklin Gothic Std Book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ITC Franklin Gothic Std Book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ITC Franklin Gothic Std Book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ITC Franklin Gothic Std Book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ITC Franklin Gothic Std Book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ITC Franklin Gothic Std Book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mmunityhealthbook.com/" TargetMode="External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chbinfo@macksonconsulting.com" TargetMode="External"/><Relationship Id="rId5" Type="http://schemas.openxmlformats.org/officeDocument/2006/relationships/hyperlink" Target="mailto:erin@Brockovich.com" TargetMode="External"/><Relationship Id="rId4" Type="http://schemas.openxmlformats.org/officeDocument/2006/relationships/hyperlink" Target="http://www.brockovich.com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0.w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JP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11" Type="http://schemas.openxmlformats.org/officeDocument/2006/relationships/image" Target="../media/image19.wmf"/><Relationship Id="rId5" Type="http://schemas.openxmlformats.org/officeDocument/2006/relationships/image" Target="../media/image22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4F0E54-F00A-4938-B1EE-91E44BAC915E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6BFE14-921A-4F76-82F4-008DC0AEF271}"/>
              </a:ext>
            </a:extLst>
          </p:cNvPr>
          <p:cNvSpPr/>
          <p:nvPr/>
        </p:nvSpPr>
        <p:spPr>
          <a:xfrm>
            <a:off x="170649" y="857285"/>
            <a:ext cx="8802700" cy="48567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8CD142-CB3F-41C9-AA4C-49285C018519}"/>
              </a:ext>
            </a:extLst>
          </p:cNvPr>
          <p:cNvSpPr/>
          <p:nvPr/>
        </p:nvSpPr>
        <p:spPr>
          <a:xfrm>
            <a:off x="131738" y="264552"/>
            <a:ext cx="8802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COMMUNITY HEALTHBOOK HOMEPAGE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D12DAD-AD70-4C60-91FE-2A81DE35B4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55"/>
          <a:stretch/>
        </p:blipFill>
        <p:spPr>
          <a:xfrm>
            <a:off x="262889" y="991720"/>
            <a:ext cx="8671549" cy="560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382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DD39C19-7120-4C1A-AE68-1A12AF6AAE46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B4D9E6-FECF-46D6-A61B-A67F6F81C481}"/>
              </a:ext>
            </a:extLst>
          </p:cNvPr>
          <p:cNvSpPr/>
          <p:nvPr/>
        </p:nvSpPr>
        <p:spPr>
          <a:xfrm>
            <a:off x="170649" y="857285"/>
            <a:ext cx="8802700" cy="48567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C16573-69E8-4AA5-92B2-871D35812531}"/>
              </a:ext>
            </a:extLst>
          </p:cNvPr>
          <p:cNvSpPr/>
          <p:nvPr/>
        </p:nvSpPr>
        <p:spPr>
          <a:xfrm>
            <a:off x="131739" y="319088"/>
            <a:ext cx="880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CONTACTS FOR ADDITIONAL INFORMATION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CE3D0-FAE6-4AD5-9B5D-FDFE8B40BB86}"/>
              </a:ext>
            </a:extLst>
          </p:cNvPr>
          <p:cNvSpPr txBox="1"/>
          <p:nvPr/>
        </p:nvSpPr>
        <p:spPr>
          <a:xfrm>
            <a:off x="630449" y="1951672"/>
            <a:ext cx="7883101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r>
              <a:rPr lang="en-US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Healthbook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www.communityhealthbook.com</a:t>
            </a:r>
            <a:endParaRPr lang="en-US" sz="17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hlinkClick r:id="rId4"/>
              </a:rPr>
              <a:t>www.Brockovich.com</a:t>
            </a: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endParaRPr lang="en-US" sz="1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r>
              <a:rPr lang="en-US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Erin Brockovich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hlinkClick r:id="rId5"/>
              </a:rPr>
              <a:t>Erin@Brockovich.com</a:t>
            </a:r>
            <a:endParaRPr lang="en-US" sz="17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endParaRPr lang="en-US" sz="17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r>
              <a:rPr lang="en-US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CHB Data Services and MIP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™</a:t>
            </a:r>
            <a:r>
              <a:rPr lang="en-US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Application Information</a:t>
            </a:r>
          </a:p>
          <a:p>
            <a:pPr algn="ctr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</a:pP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  <a:hlinkClick r:id="rId6"/>
              </a:rPr>
              <a:t>chbinfo@macksonconsulting.com</a:t>
            </a:r>
            <a:endParaRPr lang="en-US" sz="17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6BA6A09-0CBA-4601-9341-47657372B4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619" y="6617449"/>
            <a:ext cx="2401718" cy="24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A34709-6E15-497E-9153-67D0DCBC54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8" b="4174"/>
          <a:stretch/>
        </p:blipFill>
        <p:spPr>
          <a:xfrm>
            <a:off x="5305845" y="3763048"/>
            <a:ext cx="3278745" cy="30704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15347D-42FB-4CA4-B163-2CD0DA2BA72C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12BD5DE-6602-4102-B91A-E24128107A8A}"/>
              </a:ext>
            </a:extLst>
          </p:cNvPr>
          <p:cNvSpPr/>
          <p:nvPr/>
        </p:nvSpPr>
        <p:spPr>
          <a:xfrm>
            <a:off x="170649" y="857285"/>
            <a:ext cx="8802700" cy="48567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903DB4-6F2D-41A6-ACEF-DD5B3DA9A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9375" y="905852"/>
            <a:ext cx="3131687" cy="28571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CDA0C56-FCA9-43DC-BC1C-AAE36A21CBAA}"/>
              </a:ext>
            </a:extLst>
          </p:cNvPr>
          <p:cNvSpPr/>
          <p:nvPr/>
        </p:nvSpPr>
        <p:spPr>
          <a:xfrm>
            <a:off x="170649" y="258322"/>
            <a:ext cx="88027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THIS IS WHAT PEOPLE REPORT TO ME EVERYDAY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812CFCE-91A3-49DC-9E04-27BDF1EDF929}"/>
              </a:ext>
            </a:extLst>
          </p:cNvPr>
          <p:cNvGrpSpPr/>
          <p:nvPr/>
        </p:nvGrpSpPr>
        <p:grpSpPr>
          <a:xfrm>
            <a:off x="266177" y="932158"/>
            <a:ext cx="4933444" cy="5825162"/>
            <a:chOff x="266177" y="932158"/>
            <a:chExt cx="4933444" cy="582516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07C1DF-50BD-426B-AB01-0DC084D305FA}"/>
                </a:ext>
              </a:extLst>
            </p:cNvPr>
            <p:cNvGrpSpPr/>
            <p:nvPr/>
          </p:nvGrpSpPr>
          <p:grpSpPr>
            <a:xfrm>
              <a:off x="266177" y="932158"/>
              <a:ext cx="4933444" cy="5825162"/>
              <a:chOff x="266177" y="932158"/>
              <a:chExt cx="4933444" cy="582516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DEED3E7-C96E-4E2D-BBAB-D948C1D3E2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7373" y="971978"/>
                <a:ext cx="4751068" cy="5701281"/>
              </a:xfrm>
              <a:prstGeom prst="rect">
                <a:avLst/>
              </a:prstGeom>
            </p:spPr>
          </p:pic>
          <p:pic>
            <p:nvPicPr>
              <p:cNvPr id="2050" name="Picture 2" descr="Image result for welcome to otsego michigan">
                <a:extLst>
                  <a:ext uri="{FF2B5EF4-FFF2-40B4-BE49-F238E27FC236}">
                    <a16:creationId xmlns:a16="http://schemas.microsoft.com/office/drawing/2014/main" id="{8A0BE4C0-02BF-40DA-9DAB-1DBC65EE8D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41" r="15211"/>
              <a:stretch/>
            </p:blipFill>
            <p:spPr bwMode="auto">
              <a:xfrm>
                <a:off x="3414264" y="932158"/>
                <a:ext cx="776923" cy="13260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36BABF9-4307-4F17-9B6A-2F9AEC4E99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76897" y="5132789"/>
                <a:ext cx="1219478" cy="162597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58E6D12-7C37-4163-AD5D-3A88F476CE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62654"/>
              <a:stretch/>
            </p:blipFill>
            <p:spPr>
              <a:xfrm>
                <a:off x="1229475" y="5604629"/>
                <a:ext cx="1625970" cy="1079533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C945040C-E860-4E52-87A0-EFC986D818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r="5937"/>
              <a:stretch/>
            </p:blipFill>
            <p:spPr>
              <a:xfrm>
                <a:off x="3006753" y="5348562"/>
                <a:ext cx="730792" cy="84976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6FFCEA1-A058-4F88-9D43-5EAB5157C9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67099" t="1242" r="1202" b="67939"/>
              <a:stretch/>
            </p:blipFill>
            <p:spPr>
              <a:xfrm>
                <a:off x="266177" y="4968722"/>
                <a:ext cx="1264727" cy="1229600"/>
              </a:xfrm>
              <a:prstGeom prst="rect">
                <a:avLst/>
              </a:prstGeom>
            </p:spPr>
          </p:pic>
          <p:pic>
            <p:nvPicPr>
              <p:cNvPr id="2053" name="Picture 5" descr="Image result for welcome to cleveland ohio">
                <a:extLst>
                  <a:ext uri="{FF2B5EF4-FFF2-40B4-BE49-F238E27FC236}">
                    <a16:creationId xmlns:a16="http://schemas.microsoft.com/office/drawing/2014/main" id="{58720EF2-60D0-4599-A195-0A711CF388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7938" y="6000750"/>
                <a:ext cx="945713" cy="756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5" name="Picture 7" descr="Image result for welcome to hugo circus city">
                <a:extLst>
                  <a:ext uri="{FF2B5EF4-FFF2-40B4-BE49-F238E27FC236}">
                    <a16:creationId xmlns:a16="http://schemas.microsoft.com/office/drawing/2014/main" id="{C342E147-9568-441E-802D-C613BD5B57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376" y="5876158"/>
                <a:ext cx="1102330" cy="83913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784E3F6-70EF-4291-812C-B8B0845B4DC0}"/>
                </a:ext>
              </a:extLst>
            </p:cNvPr>
            <p:cNvSpPr/>
            <p:nvPr/>
          </p:nvSpPr>
          <p:spPr>
            <a:xfrm>
              <a:off x="1527685" y="5573502"/>
              <a:ext cx="1428750" cy="1238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9198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194DC9-2D29-4BC6-8773-8F1FBD488544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990683-35B4-4351-8FCF-EFC4B0870032}"/>
              </a:ext>
            </a:extLst>
          </p:cNvPr>
          <p:cNvSpPr/>
          <p:nvPr/>
        </p:nvSpPr>
        <p:spPr>
          <a:xfrm>
            <a:off x="170649" y="857285"/>
            <a:ext cx="8802700" cy="48567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81071-A7FC-4A83-A3DC-4A58E95E4972}"/>
              </a:ext>
            </a:extLst>
          </p:cNvPr>
          <p:cNvSpPr/>
          <p:nvPr/>
        </p:nvSpPr>
        <p:spPr>
          <a:xfrm>
            <a:off x="170648" y="265657"/>
            <a:ext cx="8802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PUBLIC COMMUNITY MAP VIEW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1200C9-C526-491E-BD6C-6C17589DF9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7" t="19078" r="1800" b="14960"/>
          <a:stretch/>
        </p:blipFill>
        <p:spPr>
          <a:xfrm>
            <a:off x="170648" y="1155546"/>
            <a:ext cx="8619019" cy="51481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7A9187-C88D-4828-B88E-875AADDC5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71" y="5011270"/>
            <a:ext cx="1601326" cy="1139568"/>
          </a:xfrm>
          <a:prstGeom prst="rect">
            <a:avLst/>
          </a:prstGeom>
          <a:ln>
            <a:solidFill>
              <a:srgbClr val="111D7F"/>
            </a:solidFill>
          </a:ln>
        </p:spPr>
      </p:pic>
    </p:spTree>
    <p:extLst>
      <p:ext uri="{BB962C8B-B14F-4D97-AF65-F5344CB8AC3E}">
        <p14:creationId xmlns:p14="http://schemas.microsoft.com/office/powerpoint/2010/main" val="1880708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194DC9-2D29-4BC6-8773-8F1FBD488544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990683-35B4-4351-8FCF-EFC4B0870032}"/>
              </a:ext>
            </a:extLst>
          </p:cNvPr>
          <p:cNvSpPr/>
          <p:nvPr/>
        </p:nvSpPr>
        <p:spPr>
          <a:xfrm>
            <a:off x="170649" y="857285"/>
            <a:ext cx="8802700" cy="48567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81071-A7FC-4A83-A3DC-4A58E95E4972}"/>
              </a:ext>
            </a:extLst>
          </p:cNvPr>
          <p:cNvSpPr/>
          <p:nvPr/>
        </p:nvSpPr>
        <p:spPr>
          <a:xfrm>
            <a:off x="164716" y="265657"/>
            <a:ext cx="8802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PUBLIC COMMUNITY MAP VIEW – ENVIRONMENTAL ISSUES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4B96ED-CFF0-4ADE-8269-3539168A6B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" t="19167" r="1839" b="21500"/>
          <a:stretch/>
        </p:blipFill>
        <p:spPr>
          <a:xfrm>
            <a:off x="164716" y="1242182"/>
            <a:ext cx="8808633" cy="4758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7A9187-C88D-4828-B88E-875AADDC5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1" y="4730428"/>
            <a:ext cx="1601326" cy="1139568"/>
          </a:xfrm>
          <a:prstGeom prst="rect">
            <a:avLst/>
          </a:prstGeom>
          <a:ln>
            <a:solidFill>
              <a:srgbClr val="111D7F"/>
            </a:solidFill>
          </a:ln>
        </p:spPr>
      </p:pic>
    </p:spTree>
    <p:extLst>
      <p:ext uri="{BB962C8B-B14F-4D97-AF65-F5344CB8AC3E}">
        <p14:creationId xmlns:p14="http://schemas.microsoft.com/office/powerpoint/2010/main" val="394182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194DC9-2D29-4BC6-8773-8F1FBD488544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990683-35B4-4351-8FCF-EFC4B0870032}"/>
              </a:ext>
            </a:extLst>
          </p:cNvPr>
          <p:cNvSpPr/>
          <p:nvPr/>
        </p:nvSpPr>
        <p:spPr>
          <a:xfrm>
            <a:off x="170649" y="857285"/>
            <a:ext cx="8802700" cy="48567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81071-A7FC-4A83-A3DC-4A58E95E4972}"/>
              </a:ext>
            </a:extLst>
          </p:cNvPr>
          <p:cNvSpPr/>
          <p:nvPr/>
        </p:nvSpPr>
        <p:spPr>
          <a:xfrm>
            <a:off x="154599" y="265657"/>
            <a:ext cx="8802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PUBLIC COMMUNITY MAP VIEW – CANCER OR OTHER DISEASE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7885A-63C9-4DFB-A4E6-26AB213BCC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3" t="19667" r="1692" b="22042"/>
          <a:stretch/>
        </p:blipFill>
        <p:spPr>
          <a:xfrm>
            <a:off x="229121" y="1283007"/>
            <a:ext cx="8728178" cy="46605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27D1CB-E105-45DC-B08E-606035C5B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1" y="4730428"/>
            <a:ext cx="1601326" cy="1139568"/>
          </a:xfrm>
          <a:prstGeom prst="rect">
            <a:avLst/>
          </a:prstGeom>
          <a:ln>
            <a:solidFill>
              <a:srgbClr val="111D7F"/>
            </a:solidFill>
          </a:ln>
        </p:spPr>
      </p:pic>
    </p:spTree>
    <p:extLst>
      <p:ext uri="{BB962C8B-B14F-4D97-AF65-F5344CB8AC3E}">
        <p14:creationId xmlns:p14="http://schemas.microsoft.com/office/powerpoint/2010/main" val="3122374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1194DC9-2D29-4BC6-8773-8F1FBD488544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6990683-35B4-4351-8FCF-EFC4B0870032}"/>
              </a:ext>
            </a:extLst>
          </p:cNvPr>
          <p:cNvSpPr/>
          <p:nvPr/>
        </p:nvSpPr>
        <p:spPr>
          <a:xfrm>
            <a:off x="170649" y="857285"/>
            <a:ext cx="8802700" cy="48567"/>
          </a:xfrm>
          <a:prstGeom prst="rect">
            <a:avLst/>
          </a:pr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381071-A7FC-4A83-A3DC-4A58E95E4972}"/>
              </a:ext>
            </a:extLst>
          </p:cNvPr>
          <p:cNvSpPr/>
          <p:nvPr/>
        </p:nvSpPr>
        <p:spPr>
          <a:xfrm>
            <a:off x="170649" y="265657"/>
            <a:ext cx="8802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PUBLIC COMMUNITY MAP VIEW – MILITARY SERVICE ISSUES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442BA4-06B9-48F1-A062-EBD45DB400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" t="19444" r="1741" b="22056"/>
          <a:stretch/>
        </p:blipFill>
        <p:spPr>
          <a:xfrm>
            <a:off x="193509" y="1263613"/>
            <a:ext cx="8802700" cy="4702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B60D1D-F2BB-4EE4-952E-4CA7EB1B16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21" y="4730428"/>
            <a:ext cx="1601326" cy="1139568"/>
          </a:xfrm>
          <a:prstGeom prst="rect">
            <a:avLst/>
          </a:prstGeom>
          <a:ln>
            <a:solidFill>
              <a:srgbClr val="111D7F"/>
            </a:solidFill>
          </a:ln>
        </p:spPr>
      </p:pic>
    </p:spTree>
    <p:extLst>
      <p:ext uri="{BB962C8B-B14F-4D97-AF65-F5344CB8AC3E}">
        <p14:creationId xmlns:p14="http://schemas.microsoft.com/office/powerpoint/2010/main" val="322861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D94CB2E-DABA-4567-8801-BF699465AF30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C0D510-9E55-432F-B1A0-43A95FAB57EF}"/>
              </a:ext>
            </a:extLst>
          </p:cNvPr>
          <p:cNvSpPr/>
          <p:nvPr/>
        </p:nvSpPr>
        <p:spPr>
          <a:xfrm>
            <a:off x="170649" y="262623"/>
            <a:ext cx="8802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HEAT MAP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F1250F-9451-4289-9EB2-6E2352E343EB}"/>
              </a:ext>
            </a:extLst>
          </p:cNvPr>
          <p:cNvSpPr txBox="1"/>
          <p:nvPr/>
        </p:nvSpPr>
        <p:spPr>
          <a:xfrm>
            <a:off x="887216" y="885702"/>
            <a:ext cx="738777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A representation of data in the form of a map in which data values are represented as colors.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7704B52-7FAB-4611-A487-A60C220924E3}"/>
              </a:ext>
            </a:extLst>
          </p:cNvPr>
          <p:cNvSpPr/>
          <p:nvPr/>
        </p:nvSpPr>
        <p:spPr>
          <a:xfrm>
            <a:off x="179752" y="1547083"/>
            <a:ext cx="8802700" cy="48567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0C4871-E161-492E-A453-FC6A73B295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54" r="8652"/>
          <a:stretch/>
        </p:blipFill>
        <p:spPr>
          <a:xfrm>
            <a:off x="486384" y="1806848"/>
            <a:ext cx="8352808" cy="46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9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EB5F66-272E-41A3-AD02-93B9B5325F9F}"/>
              </a:ext>
            </a:extLst>
          </p:cNvPr>
          <p:cNvSpPr/>
          <p:nvPr/>
        </p:nvSpPr>
        <p:spPr>
          <a:xfrm>
            <a:off x="170649" y="108541"/>
            <a:ext cx="8802700" cy="714343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C1A5CF-CD6E-466D-81BB-57379014030B}"/>
              </a:ext>
            </a:extLst>
          </p:cNvPr>
          <p:cNvSpPr/>
          <p:nvPr/>
        </p:nvSpPr>
        <p:spPr>
          <a:xfrm>
            <a:off x="170649" y="269494"/>
            <a:ext cx="8802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HEAT MAP (WITH FILTERING)</a:t>
            </a:r>
            <a:endParaRPr lang="en-US" sz="2100" b="1" dirty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2C71A0-C68E-4180-A746-23E2E705904A}"/>
              </a:ext>
            </a:extLst>
          </p:cNvPr>
          <p:cNvSpPr txBox="1"/>
          <p:nvPr/>
        </p:nvSpPr>
        <p:spPr>
          <a:xfrm>
            <a:off x="391886" y="879352"/>
            <a:ext cx="7883101" cy="641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Filter by question type (e.g. Environmental Issue)</a:t>
            </a:r>
          </a:p>
          <a:p>
            <a:pPr marL="285750" indent="-285750">
              <a:spcBef>
                <a:spcPts val="100"/>
              </a:spcBef>
              <a:spcAft>
                <a:spcPts val="100"/>
              </a:spcAft>
              <a:buClr>
                <a:srgbClr val="00CC99"/>
              </a:buClr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Century Gothic" panose="020B0502020202020204" pitchFamily="34" charset="0"/>
              </a:rPr>
              <a:t>Dates (e.g. All Environmental Issues in January and February 2018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D053C8-B3AE-42B1-B99F-B50CA37606D2}"/>
              </a:ext>
            </a:extLst>
          </p:cNvPr>
          <p:cNvSpPr/>
          <p:nvPr/>
        </p:nvSpPr>
        <p:spPr>
          <a:xfrm>
            <a:off x="179752" y="1597882"/>
            <a:ext cx="8802700" cy="48567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BA09F-75D7-4685-B332-4F9C484A83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96" r="23021" b="1793"/>
          <a:stretch/>
        </p:blipFill>
        <p:spPr>
          <a:xfrm>
            <a:off x="731301" y="1913149"/>
            <a:ext cx="7699602" cy="447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58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0C116188-0805-4D3B-A0AD-78CE1551EC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21" t="39522" r="34208" b="20923"/>
          <a:stretch/>
        </p:blipFill>
        <p:spPr>
          <a:xfrm>
            <a:off x="212585" y="1858744"/>
            <a:ext cx="6400801" cy="3689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CE3195-A0A5-4454-B971-F4DF3FF35695}"/>
              </a:ext>
            </a:extLst>
          </p:cNvPr>
          <p:cNvSpPr txBox="1"/>
          <p:nvPr/>
        </p:nvSpPr>
        <p:spPr>
          <a:xfrm>
            <a:off x="163256" y="182906"/>
            <a:ext cx="628777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  <a:cs typeface="ITC Franklin Gothic Std Book"/>
              </a:rPr>
              <a:t>CLUSTER MAP </a:t>
            </a:r>
          </a:p>
          <a:p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  <a:cs typeface="ITC Franklin Gothic Std Book"/>
              </a:rPr>
              <a:t>Cluster analysis </a:t>
            </a:r>
            <a:r>
              <a:rPr lang="en-US" sz="1500" dirty="0">
                <a:solidFill>
                  <a:schemeClr val="bg1"/>
                </a:solidFill>
                <a:latin typeface="Century Gothic" panose="020B0502020202020204" pitchFamily="34" charset="0"/>
                <a:cs typeface="ITC Franklin Gothic Std Book"/>
              </a:rPr>
              <a:t>to identify the locations of statistically significant hot spots, cold spots, spatial outliers and similar situations.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EF4A5-73E3-40C3-98CE-55787EA57C3B}"/>
              </a:ext>
            </a:extLst>
          </p:cNvPr>
          <p:cNvSpPr/>
          <p:nvPr/>
        </p:nvSpPr>
        <p:spPr>
          <a:xfrm>
            <a:off x="184113" y="1171491"/>
            <a:ext cx="6400800" cy="48567"/>
          </a:xfrm>
          <a:prstGeom prst="rect">
            <a:avLst/>
          </a:prstGeom>
          <a:solidFill>
            <a:srgbClr val="00CC99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5107DB5-A859-434C-A8B6-71795499554A}"/>
              </a:ext>
            </a:extLst>
          </p:cNvPr>
          <p:cNvCxnSpPr>
            <a:cxnSpLocks/>
          </p:cNvCxnSpPr>
          <p:nvPr/>
        </p:nvCxnSpPr>
        <p:spPr>
          <a:xfrm flipV="1">
            <a:off x="1358900" y="3439985"/>
            <a:ext cx="2876550" cy="1092604"/>
          </a:xfrm>
          <a:prstGeom prst="line">
            <a:avLst/>
          </a:prstGeom>
          <a:ln w="28575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BB7F31-C681-4BB7-B108-668418FC99D0}"/>
              </a:ext>
            </a:extLst>
          </p:cNvPr>
          <p:cNvCxnSpPr>
            <a:cxnSpLocks/>
          </p:cNvCxnSpPr>
          <p:nvPr/>
        </p:nvCxnSpPr>
        <p:spPr>
          <a:xfrm>
            <a:off x="1466850" y="3083683"/>
            <a:ext cx="2768600" cy="356302"/>
          </a:xfrm>
          <a:prstGeom prst="line">
            <a:avLst/>
          </a:prstGeom>
          <a:ln w="28575" cap="rnd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517E17F-429C-47F9-8D62-FE98981B8F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54" t="28244" r="29559" b="18584"/>
          <a:stretch/>
        </p:blipFill>
        <p:spPr>
          <a:xfrm>
            <a:off x="341321" y="3041555"/>
            <a:ext cx="1591497" cy="1508760"/>
          </a:xfrm>
          <a:prstGeom prst="ellips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1FFC6F0-42D1-491C-A12D-3FF1BE4E5043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2819800" y="2951591"/>
            <a:ext cx="1684836" cy="60388"/>
          </a:xfrm>
          <a:prstGeom prst="line">
            <a:avLst/>
          </a:prstGeom>
          <a:ln w="28575" cap="rnd">
            <a:solidFill>
              <a:srgbClr val="31A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136DF6-77E6-452A-814D-6007C931F722}"/>
              </a:ext>
            </a:extLst>
          </p:cNvPr>
          <p:cNvCxnSpPr>
            <a:cxnSpLocks/>
          </p:cNvCxnSpPr>
          <p:nvPr/>
        </p:nvCxnSpPr>
        <p:spPr>
          <a:xfrm>
            <a:off x="3631597" y="2017486"/>
            <a:ext cx="873039" cy="994493"/>
          </a:xfrm>
          <a:prstGeom prst="line">
            <a:avLst/>
          </a:prstGeom>
          <a:ln w="28575" cap="rnd">
            <a:solidFill>
              <a:srgbClr val="31A2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A742DF8-2D08-4CE7-82A2-E8852E3DB2A1}"/>
              </a:ext>
            </a:extLst>
          </p:cNvPr>
          <p:cNvCxnSpPr>
            <a:cxnSpLocks/>
          </p:cNvCxnSpPr>
          <p:nvPr/>
        </p:nvCxnSpPr>
        <p:spPr>
          <a:xfrm>
            <a:off x="5023347" y="2683003"/>
            <a:ext cx="1215464" cy="358552"/>
          </a:xfrm>
          <a:prstGeom prst="line">
            <a:avLst/>
          </a:prstGeom>
          <a:ln w="28575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9ED4FA-E34C-4F20-9759-0D12E2E058C8}"/>
              </a:ext>
            </a:extLst>
          </p:cNvPr>
          <p:cNvCxnSpPr>
            <a:cxnSpLocks/>
          </p:cNvCxnSpPr>
          <p:nvPr/>
        </p:nvCxnSpPr>
        <p:spPr>
          <a:xfrm flipH="1">
            <a:off x="6238812" y="2125850"/>
            <a:ext cx="30321" cy="915705"/>
          </a:xfrm>
          <a:prstGeom prst="line">
            <a:avLst/>
          </a:prstGeom>
          <a:ln w="28575" cap="rnd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890B9E6-588E-44E9-A78E-D82A33BA9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49" t="10237" r="7535"/>
          <a:stretch/>
        </p:blipFill>
        <p:spPr>
          <a:xfrm>
            <a:off x="4608872" y="1317875"/>
            <a:ext cx="1674774" cy="1508760"/>
          </a:xfrm>
          <a:prstGeom prst="ellipse">
            <a:avLst/>
          </a:prstGeom>
          <a:ln w="38100">
            <a:solidFill>
              <a:srgbClr val="00B05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4C5E85-1338-4152-9568-857CA0CF03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61" b="37505"/>
          <a:stretch/>
        </p:blipFill>
        <p:spPr>
          <a:xfrm>
            <a:off x="2008003" y="1445249"/>
            <a:ext cx="1623594" cy="1506342"/>
          </a:xfrm>
          <a:prstGeom prst="ellipse">
            <a:avLst/>
          </a:prstGeom>
          <a:ln w="38100">
            <a:solidFill>
              <a:srgbClr val="31A2CE"/>
            </a:solidFill>
          </a:ln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640C854-88F1-4A77-9BC3-F3BD1CB74C7C}"/>
              </a:ext>
            </a:extLst>
          </p:cNvPr>
          <p:cNvCxnSpPr>
            <a:cxnSpLocks/>
            <a:stCxn id="52" idx="5"/>
          </p:cNvCxnSpPr>
          <p:nvPr/>
        </p:nvCxnSpPr>
        <p:spPr>
          <a:xfrm flipV="1">
            <a:off x="2780065" y="4754356"/>
            <a:ext cx="2109435" cy="1572051"/>
          </a:xfrm>
          <a:prstGeom prst="line">
            <a:avLst/>
          </a:prstGeom>
          <a:ln w="28575" cap="rnd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EAB4656-0E4B-45E4-BAD2-2208AE5AA2EA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2191399" y="4754356"/>
            <a:ext cx="2698101" cy="284244"/>
          </a:xfrm>
          <a:prstGeom prst="line">
            <a:avLst/>
          </a:prstGeom>
          <a:ln w="28575" cap="rnd">
            <a:solidFill>
              <a:srgbClr val="FF99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2DE7EDC-E76A-4BD9-A6CD-EDCF3BC72004}"/>
              </a:ext>
            </a:extLst>
          </p:cNvPr>
          <p:cNvCxnSpPr>
            <a:cxnSpLocks/>
            <a:endCxn id="53" idx="2"/>
          </p:cNvCxnSpPr>
          <p:nvPr/>
        </p:nvCxnSpPr>
        <p:spPr>
          <a:xfrm flipH="1">
            <a:off x="5023347" y="5238024"/>
            <a:ext cx="237929" cy="790635"/>
          </a:xfrm>
          <a:prstGeom prst="line">
            <a:avLst/>
          </a:prstGeom>
          <a:ln w="28575" cap="rnd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6B3F9756-B209-43F9-BB04-03BF11E0FE5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35" t="11835" r="16565" b="17352"/>
          <a:stretch/>
        </p:blipFill>
        <p:spPr>
          <a:xfrm>
            <a:off x="1358900" y="5038600"/>
            <a:ext cx="1664998" cy="1508760"/>
          </a:xfrm>
          <a:prstGeom prst="ellipse">
            <a:avLst/>
          </a:prstGeom>
          <a:ln w="38100">
            <a:solidFill>
              <a:srgbClr val="FF9933"/>
            </a:solidFill>
          </a:ln>
        </p:spPr>
      </p:pic>
      <p:sp>
        <p:nvSpPr>
          <p:cNvPr id="105" name="Rectangle 104">
            <a:extLst>
              <a:ext uri="{FF2B5EF4-FFF2-40B4-BE49-F238E27FC236}">
                <a16:creationId xmlns:a16="http://schemas.microsoft.com/office/drawing/2014/main" id="{245732BB-2FB9-410F-940F-63BE02DE627B}"/>
              </a:ext>
            </a:extLst>
          </p:cNvPr>
          <p:cNvSpPr/>
          <p:nvPr/>
        </p:nvSpPr>
        <p:spPr>
          <a:xfrm>
            <a:off x="6709828" y="216372"/>
            <a:ext cx="2281345" cy="1119061"/>
          </a:xfrm>
          <a:prstGeom prst="rect">
            <a:avLst/>
          </a:prstGeom>
          <a:solidFill>
            <a:srgbClr val="00B050">
              <a:alpha val="25098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C3EBAB7-8FB7-47C9-86D7-83BC3D82EB9A}"/>
              </a:ext>
            </a:extLst>
          </p:cNvPr>
          <p:cNvSpPr/>
          <p:nvPr/>
        </p:nvSpPr>
        <p:spPr>
          <a:xfrm>
            <a:off x="6703108" y="1538224"/>
            <a:ext cx="2288065" cy="1119061"/>
          </a:xfrm>
          <a:prstGeom prst="rect">
            <a:avLst/>
          </a:prstGeom>
          <a:solidFill>
            <a:srgbClr val="31A2CE">
              <a:alpha val="25098"/>
            </a:srgbClr>
          </a:solidFill>
          <a:ln w="38100">
            <a:solidFill>
              <a:srgbClr val="31A2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B5E6F6-B994-4B70-A202-2EBA883326C9}"/>
              </a:ext>
            </a:extLst>
          </p:cNvPr>
          <p:cNvSpPr/>
          <p:nvPr/>
        </p:nvSpPr>
        <p:spPr>
          <a:xfrm>
            <a:off x="6703108" y="2860076"/>
            <a:ext cx="2288065" cy="1119061"/>
          </a:xfrm>
          <a:prstGeom prst="rect">
            <a:avLst/>
          </a:prstGeom>
          <a:solidFill>
            <a:srgbClr val="F84275">
              <a:alpha val="25098"/>
            </a:srgb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CE33B8F4-8940-402D-9351-542B0E75825D}"/>
              </a:ext>
            </a:extLst>
          </p:cNvPr>
          <p:cNvSpPr/>
          <p:nvPr/>
        </p:nvSpPr>
        <p:spPr>
          <a:xfrm>
            <a:off x="6703108" y="4181928"/>
            <a:ext cx="2288065" cy="1119061"/>
          </a:xfrm>
          <a:prstGeom prst="rect">
            <a:avLst/>
          </a:prstGeom>
          <a:solidFill>
            <a:srgbClr val="FF9933">
              <a:alpha val="25098"/>
            </a:srgbClr>
          </a:solidFill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BD6259A-923B-4C77-8AF2-5D40FBA6A074}"/>
              </a:ext>
            </a:extLst>
          </p:cNvPr>
          <p:cNvSpPr/>
          <p:nvPr/>
        </p:nvSpPr>
        <p:spPr>
          <a:xfrm>
            <a:off x="6703108" y="5503780"/>
            <a:ext cx="2288065" cy="1119061"/>
          </a:xfrm>
          <a:prstGeom prst="rect">
            <a:avLst/>
          </a:prstGeom>
          <a:solidFill>
            <a:srgbClr val="7030A0">
              <a:alpha val="25098"/>
            </a:srgb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3CD5FB-9BA4-4F29-8F7D-3B32463C14EA}"/>
              </a:ext>
            </a:extLst>
          </p:cNvPr>
          <p:cNvSpPr txBox="1"/>
          <p:nvPr/>
        </p:nvSpPr>
        <p:spPr>
          <a:xfrm>
            <a:off x="6703108" y="235118"/>
            <a:ext cx="244089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Quincy, MA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48 reports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P&amp;G factory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Various cancers, high number of lung cancer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7D60458-D6D6-4D46-9B20-4642B2C982CB}"/>
              </a:ext>
            </a:extLst>
          </p:cNvPr>
          <p:cNvSpPr txBox="1"/>
          <p:nvPr/>
        </p:nvSpPr>
        <p:spPr>
          <a:xfrm>
            <a:off x="6703107" y="1554864"/>
            <a:ext cx="228806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Otsego, MI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68 reports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602 reports Alamo Health Survey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Paper mills on river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E2E2BB0D-CDDC-4184-95D6-C3059AD67415}"/>
              </a:ext>
            </a:extLst>
          </p:cNvPr>
          <p:cNvSpPr txBox="1"/>
          <p:nvPr/>
        </p:nvSpPr>
        <p:spPr>
          <a:xfrm>
            <a:off x="6703108" y="2864018"/>
            <a:ext cx="211996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Johnson County, IN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105 Reports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Childhood cancers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Contaminated water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1C15B3E-8D4D-4E84-8150-1FE766BEBC14}"/>
              </a:ext>
            </a:extLst>
          </p:cNvPr>
          <p:cNvSpPr txBox="1"/>
          <p:nvPr/>
        </p:nvSpPr>
        <p:spPr>
          <a:xfrm>
            <a:off x="6703108" y="4184818"/>
            <a:ext cx="228806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Waycross, GA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144 reports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CSX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High number of childhood cancers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4E1E7F8-BE98-467F-9E7F-0395571D0407}"/>
              </a:ext>
            </a:extLst>
          </p:cNvPr>
          <p:cNvSpPr txBox="1"/>
          <p:nvPr/>
        </p:nvSpPr>
        <p:spPr>
          <a:xfrm>
            <a:off x="6703107" y="5510835"/>
            <a:ext cx="22880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Port St. Lucie, FL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40 reports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Nuclear power plant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Glioblastoma cluster</a:t>
            </a:r>
          </a:p>
          <a:p>
            <a:pPr marL="2857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5986B44-2A83-49BF-919E-43A74BB63642}"/>
              </a:ext>
            </a:extLst>
          </p:cNvPr>
          <p:cNvCxnSpPr>
            <a:cxnSpLocks/>
          </p:cNvCxnSpPr>
          <p:nvPr/>
        </p:nvCxnSpPr>
        <p:spPr>
          <a:xfrm>
            <a:off x="5274248" y="5235052"/>
            <a:ext cx="798390" cy="64705"/>
          </a:xfrm>
          <a:prstGeom prst="line">
            <a:avLst/>
          </a:prstGeom>
          <a:ln w="28575" cap="rnd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AF33C066-B822-4CCF-9EDF-589C8E17DA6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033" t="2966" r="10533" b="6578"/>
          <a:stretch/>
        </p:blipFill>
        <p:spPr>
          <a:xfrm>
            <a:off x="5023347" y="5274279"/>
            <a:ext cx="1536341" cy="1508760"/>
          </a:xfrm>
          <a:prstGeom prst="ellipse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</p:spPr>
      </p:pic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087338DA-B8B5-45E5-BDFF-41373CE3B3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723460"/>
              </p:ext>
            </p:extLst>
          </p:nvPr>
        </p:nvGraphicFramePr>
        <p:xfrm>
          <a:off x="1276532" y="1308402"/>
          <a:ext cx="857512" cy="732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showAsIcon="1" r:id="rId10" imgW="914400" imgH="781200" progId="Excel.Sheet.12">
                  <p:embed/>
                </p:oleObj>
              </mc:Choice>
              <mc:Fallback>
                <p:oleObj name="Worksheet" showAsIcon="1" r:id="rId10" imgW="914400" imgH="781200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087338DA-B8B5-45E5-BDFF-41373CE3B3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76532" y="1308402"/>
                        <a:ext cx="857512" cy="732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27B8263-92D7-4387-ACFF-0203124D47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6376639"/>
              </p:ext>
            </p:extLst>
          </p:nvPr>
        </p:nvGraphicFramePr>
        <p:xfrm>
          <a:off x="523167" y="1281442"/>
          <a:ext cx="9144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showAsIcon="1" r:id="rId12" imgW="914400" imgH="781200" progId="Acrobat.Document.DC">
                  <p:embed/>
                </p:oleObj>
              </mc:Choice>
              <mc:Fallback>
                <p:oleObj name="Acrobat Document" showAsIcon="1" r:id="rId12" imgW="914400" imgH="781200" progId="Acrobat.Document.DC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27B8263-92D7-4387-ACFF-0203124D47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23167" y="1281442"/>
                        <a:ext cx="914400" cy="781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2622186"/>
      </p:ext>
    </p:extLst>
  </p:cSld>
  <p:clrMapOvr>
    <a:masterClrMapping/>
  </p:clrMapOvr>
</p:sld>
</file>

<file path=ppt/theme/theme1.xml><?xml version="1.0" encoding="utf-8"?>
<a:theme xmlns:a="http://schemas.openxmlformats.org/drawingml/2006/main" name="BAH_PISellDeck">
  <a:themeElements>
    <a:clrScheme name="BAH_PISellDeck 1">
      <a:dk1>
        <a:srgbClr val="3C3C3B"/>
      </a:dk1>
      <a:lt1>
        <a:srgbClr val="FFFFFF"/>
      </a:lt1>
      <a:dk2>
        <a:srgbClr val="272727"/>
      </a:dk2>
      <a:lt2>
        <a:srgbClr val="BFBAB1"/>
      </a:lt2>
      <a:accent1>
        <a:srgbClr val="B00736"/>
      </a:accent1>
      <a:accent2>
        <a:srgbClr val="C2A673"/>
      </a:accent2>
      <a:accent3>
        <a:srgbClr val="ABBD28"/>
      </a:accent3>
      <a:accent4>
        <a:srgbClr val="0099D2"/>
      </a:accent4>
      <a:accent5>
        <a:srgbClr val="EEA420"/>
      </a:accent5>
      <a:accent6>
        <a:srgbClr val="7AAF9A"/>
      </a:accent6>
      <a:hlink>
        <a:srgbClr val="0099D2"/>
      </a:hlink>
      <a:folHlink>
        <a:srgbClr val="416176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ahoma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  <a:latin typeface="ITC Franklin Gothic Std Book"/>
            <a:cs typeface="ITC Franklin Gothic Std Book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4D4F565AB8F341B6B827EB71FA2A75" ma:contentTypeVersion="2" ma:contentTypeDescription="Create a new document." ma:contentTypeScope="" ma:versionID="e9a0dfa2151d559f58a024ba2a4cd46a">
  <xsd:schema xmlns:xsd="http://www.w3.org/2001/XMLSchema" xmlns:xs="http://www.w3.org/2001/XMLSchema" xmlns:p="http://schemas.microsoft.com/office/2006/metadata/properties" xmlns:ns2="09eb4660-4f21-4830-b332-51d7492526e7" targetNamespace="http://schemas.microsoft.com/office/2006/metadata/properties" ma:root="true" ma:fieldsID="536e65264d7dfe9f9aca0abc8e5822b5" ns2:_="">
    <xsd:import namespace="09eb4660-4f21-4830-b332-51d7492526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eb4660-4f21-4830-b332-51d7492526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EBEEED4-7F9C-4B56-833D-79E16F486C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eb4660-4f21-4830-b332-51d7492526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F1C542-3880-4D1E-A9F9-E469743D4B4D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09eb4660-4f21-4830-b332-51d7492526e7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28FCCFE-5CD2-44C2-92B9-37C9F07C50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BAH_PISellDeck.thmx</Template>
  <TotalTime>24318</TotalTime>
  <Words>273</Words>
  <Application>Microsoft Office PowerPoint</Application>
  <PresentationFormat>On-screen Show (4:3)</PresentationFormat>
  <Paragraphs>62</Paragraphs>
  <Slides>10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Century Gothic</vt:lpstr>
      <vt:lpstr>ITC Franklin Gothic Std Book</vt:lpstr>
      <vt:lpstr>ITC Franklin Gothic Std Demi</vt:lpstr>
      <vt:lpstr>BAH_PISellDeck</vt:lpstr>
      <vt:lpstr>Microsoft Excel Worksheet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Falk Harrison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Mackson</dc:creator>
  <cp:lastModifiedBy>Rachel Brown</cp:lastModifiedBy>
  <cp:revision>482</cp:revision>
  <cp:lastPrinted>2018-02-27T13:30:43Z</cp:lastPrinted>
  <dcterms:created xsi:type="dcterms:W3CDTF">2014-04-18T16:01:41Z</dcterms:created>
  <dcterms:modified xsi:type="dcterms:W3CDTF">2018-05-03T20:19:53Z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0x010100574D4F565AB8F341B6B827EB71FA2A75</vt:lpwstr>
  </property>
</Properties>
</file>