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9144000" cy="6858000"/>
  <p:embeddedFontLst>
    <p:embeddedFont>
      <p:font typeface="Gill Sans"/>
      <p:regular r:id="rId33"/>
      <p:bold r:id="rId34"/>
    </p:embeddedFon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10">
          <p15:clr>
            <a:srgbClr val="A4A3A4"/>
          </p15:clr>
        </p15:guide>
        <p15:guide id="2" pos="1080">
          <p15:clr>
            <a:srgbClr val="A4A3A4"/>
          </p15:clr>
        </p15:guide>
      </p15:sldGuideLst>
    </p:ext>
    <p:ext uri="{2D200454-40CA-4A62-9FC3-DE9A4176ACB9}">
      <p15:notes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  <p:ext uri="GoogleSlidesCustomDataVersion2">
      <go:slidesCustomData xmlns:go="http://customooxmlschemas.google.com/" r:id="rId39" roundtripDataSignature="AMtx7mhyiSLUVC+E5d1WzwNX25EOdbna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10" orient="horz"/>
        <p:guide pos="10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GillSans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34" Type="http://schemas.openxmlformats.org/officeDocument/2006/relationships/font" Target="fonts/GillSans-bold.fntdata"/><Relationship Id="rId15" Type="http://schemas.openxmlformats.org/officeDocument/2006/relationships/slide" Target="slides/slide10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9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>
            <p:ph idx="2" type="sldImg"/>
          </p:nvPr>
        </p:nvSpPr>
        <p:spPr>
          <a:xfrm>
            <a:off x="2668588" y="573088"/>
            <a:ext cx="5016500" cy="2822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" name="Google Shape;8;n"/>
          <p:cNvSpPr txBox="1"/>
          <p:nvPr>
            <p:ph idx="1" type="body"/>
          </p:nvPr>
        </p:nvSpPr>
        <p:spPr>
          <a:xfrm>
            <a:off x="1036638" y="3582988"/>
            <a:ext cx="8280400" cy="338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3" type="hdr"/>
          </p:nvPr>
        </p:nvSpPr>
        <p:spPr>
          <a:xfrm>
            <a:off x="0" y="0"/>
            <a:ext cx="4487863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n"/>
          <p:cNvSpPr txBox="1"/>
          <p:nvPr>
            <p:ph idx="10" type="dt"/>
          </p:nvPr>
        </p:nvSpPr>
        <p:spPr>
          <a:xfrm>
            <a:off x="5865813" y="0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n"/>
          <p:cNvSpPr txBox="1"/>
          <p:nvPr>
            <p:ph idx="11" type="ftr"/>
          </p:nvPr>
        </p:nvSpPr>
        <p:spPr>
          <a:xfrm>
            <a:off x="0" y="7165975"/>
            <a:ext cx="4487863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n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2667000" y="573088"/>
            <a:ext cx="5029200" cy="2828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1036638" y="3582988"/>
            <a:ext cx="8291512" cy="3394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3" name="Google Shape;183;p15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712aa406f_0_6:notes"/>
          <p:cNvSpPr txBox="1"/>
          <p:nvPr>
            <p:ph idx="12" type="sldNum"/>
          </p:nvPr>
        </p:nvSpPr>
        <p:spPr>
          <a:xfrm>
            <a:off x="5865813" y="7165975"/>
            <a:ext cx="44862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g15712aa406f_0_6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0" name="Google Shape;190;g15712aa406f_0_6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9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6" name="Google Shape;196;p19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20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5" name="Google Shape;205;p20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21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3" name="Google Shape;213;p21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22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9" name="Google Shape;219;p22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23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9" name="Google Shape;229;p23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24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6" name="Google Shape;236;p24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5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4" name="Google Shape;244;p25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6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0" name="Google Shape;250;p26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5712aa406f_0_22:notes"/>
          <p:cNvSpPr txBox="1"/>
          <p:nvPr>
            <p:ph idx="12" type="sldNum"/>
          </p:nvPr>
        </p:nvSpPr>
        <p:spPr>
          <a:xfrm>
            <a:off x="5865813" y="7165975"/>
            <a:ext cx="44862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g15712aa406f_0_22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8" name="Google Shape;258;g15712aa406f_0_22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30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4" name="Google Shape;264;p30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 u="sng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10bfd8852d_0_6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10bfd8852d_0_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5712aa406f_0_89:notes"/>
          <p:cNvSpPr txBox="1"/>
          <p:nvPr>
            <p:ph idx="12" type="sldNum"/>
          </p:nvPr>
        </p:nvSpPr>
        <p:spPr>
          <a:xfrm>
            <a:off x="5865813" y="7165975"/>
            <a:ext cx="44862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g15712aa406f_0_89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5" name="Google Shape;285;g15712aa406f_0_89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5712aa406f_0_100:notes"/>
          <p:cNvSpPr txBox="1"/>
          <p:nvPr>
            <p:ph idx="12" type="sldNum"/>
          </p:nvPr>
        </p:nvSpPr>
        <p:spPr>
          <a:xfrm>
            <a:off x="5865813" y="7165975"/>
            <a:ext cx="44862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g15712aa406f_0_100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1" name="Google Shape;291;g15712aa406f_0_100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 u="sng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8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9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2" type="sldNum"/>
          </p:nvPr>
        </p:nvSpPr>
        <p:spPr>
          <a:xfrm>
            <a:off x="5865813" y="7165975"/>
            <a:ext cx="4486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8" name="Google Shape;138;p11:notes"/>
          <p:cNvSpPr txBox="1"/>
          <p:nvPr>
            <p:ph idx="1" type="body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4572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/>
          <p:cNvSpPr txBox="1"/>
          <p:nvPr>
            <p:ph type="title"/>
          </p:nvPr>
        </p:nvSpPr>
        <p:spPr>
          <a:xfrm>
            <a:off x="652463" y="862013"/>
            <a:ext cx="7835900" cy="17351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5"/>
          <p:cNvSpPr txBox="1"/>
          <p:nvPr>
            <p:ph idx="1" type="body"/>
          </p:nvPr>
        </p:nvSpPr>
        <p:spPr>
          <a:xfrm>
            <a:off x="652463" y="2647950"/>
            <a:ext cx="7835900" cy="59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ctr">
              <a:lnSpc>
                <a:spcPct val="96000"/>
              </a:lnSpc>
              <a:spcBef>
                <a:spcPts val="538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ctr">
              <a:lnSpc>
                <a:spcPct val="96000"/>
              </a:lnSpc>
              <a:spcBef>
                <a:spcPts val="42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96000"/>
              </a:lnSpc>
              <a:spcBef>
                <a:spcPts val="213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 algn="ctr">
              <a:lnSpc>
                <a:spcPct val="96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96000"/>
              </a:lnSpc>
              <a:spcBef>
                <a:spcPts val="108"/>
              </a:spcBef>
              <a:spcAft>
                <a:spcPts val="108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4"/>
          <p:cNvSpPr txBox="1"/>
          <p:nvPr>
            <p:ph type="title"/>
          </p:nvPr>
        </p:nvSpPr>
        <p:spPr>
          <a:xfrm>
            <a:off x="652463" y="862013"/>
            <a:ext cx="7835900" cy="17351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1" type="body"/>
          </p:nvPr>
        </p:nvSpPr>
        <p:spPr>
          <a:xfrm rot="5400000">
            <a:off x="4274344" y="-973931"/>
            <a:ext cx="592138" cy="78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ctr">
              <a:lnSpc>
                <a:spcPct val="96000"/>
              </a:lnSpc>
              <a:spcBef>
                <a:spcPts val="538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ctr">
              <a:lnSpc>
                <a:spcPct val="96000"/>
              </a:lnSpc>
              <a:spcBef>
                <a:spcPts val="42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96000"/>
              </a:lnSpc>
              <a:spcBef>
                <a:spcPts val="213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 algn="ctr">
              <a:lnSpc>
                <a:spcPct val="96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96000"/>
              </a:lnSpc>
              <a:spcBef>
                <a:spcPts val="108"/>
              </a:spcBef>
              <a:spcAft>
                <a:spcPts val="108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5"/>
          <p:cNvSpPr txBox="1"/>
          <p:nvPr>
            <p:ph type="title"/>
          </p:nvPr>
        </p:nvSpPr>
        <p:spPr>
          <a:xfrm rot="5400000">
            <a:off x="6320624" y="1071797"/>
            <a:ext cx="2378274" cy="195870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5"/>
          <p:cNvSpPr txBox="1"/>
          <p:nvPr>
            <p:ph idx="1" type="body"/>
          </p:nvPr>
        </p:nvSpPr>
        <p:spPr>
          <a:xfrm rot="5400000">
            <a:off x="2373742" y="-859224"/>
            <a:ext cx="2378274" cy="5820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ctr">
              <a:lnSpc>
                <a:spcPct val="96000"/>
              </a:lnSpc>
              <a:spcBef>
                <a:spcPts val="538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ctr">
              <a:lnSpc>
                <a:spcPct val="96000"/>
              </a:lnSpc>
              <a:spcBef>
                <a:spcPts val="42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96000"/>
              </a:lnSpc>
              <a:spcBef>
                <a:spcPts val="213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 algn="ctr">
              <a:lnSpc>
                <a:spcPct val="96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96000"/>
              </a:lnSpc>
              <a:spcBef>
                <a:spcPts val="108"/>
              </a:spcBef>
              <a:spcAft>
                <a:spcPts val="108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10bfd8852d_0_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310bfd8852d_0_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•"/>
              <a:defRPr/>
            </a:lvl1pPr>
            <a:lvl2pPr indent="-361950" lvl="1" marL="914400">
              <a:spcBef>
                <a:spcPts val="538"/>
              </a:spcBef>
              <a:spcAft>
                <a:spcPts val="0"/>
              </a:spcAft>
              <a:buSzPts val="2100"/>
              <a:buChar char="–"/>
              <a:defRPr/>
            </a:lvl2pPr>
            <a:lvl3pPr indent="-361950" lvl="2" marL="1371600">
              <a:spcBef>
                <a:spcPts val="425"/>
              </a:spcBef>
              <a:spcAft>
                <a:spcPts val="0"/>
              </a:spcAft>
              <a:buSzPts val="2100"/>
              <a:buChar char="•"/>
              <a:defRPr/>
            </a:lvl3pPr>
            <a:lvl4pPr indent="-361950" lvl="3" marL="1828800">
              <a:spcBef>
                <a:spcPts val="325"/>
              </a:spcBef>
              <a:spcAft>
                <a:spcPts val="0"/>
              </a:spcAft>
              <a:buSzPts val="2100"/>
              <a:buChar char="–"/>
              <a:defRPr/>
            </a:lvl4pPr>
            <a:lvl5pPr indent="-273050" lvl="4" marL="2286000">
              <a:spcBef>
                <a:spcPts val="213"/>
              </a:spcBef>
              <a:spcAft>
                <a:spcPts val="0"/>
              </a:spcAft>
              <a:buSzPts val="700"/>
              <a:buChar char="»"/>
              <a:defRPr/>
            </a:lvl5pPr>
            <a:lvl6pPr indent="-228600" lvl="5" marL="2743200">
              <a:spcBef>
                <a:spcPts val="113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108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108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108"/>
              </a:spcBef>
              <a:spcAft>
                <a:spcPts val="108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310bfd8852d_0_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 txBox="1"/>
          <p:nvPr>
            <p:ph type="ctrTitle"/>
          </p:nvPr>
        </p:nvSpPr>
        <p:spPr>
          <a:xfrm>
            <a:off x="685845" y="1597819"/>
            <a:ext cx="7772311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" type="subTitle"/>
          </p:nvPr>
        </p:nvSpPr>
        <p:spPr>
          <a:xfrm>
            <a:off x="1371690" y="2914650"/>
            <a:ext cx="6400621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96000"/>
              </a:lnSpc>
              <a:spcBef>
                <a:spcPts val="538"/>
              </a:spcBef>
              <a:spcAft>
                <a:spcPts val="0"/>
              </a:spcAft>
              <a:buSzPts val="2100"/>
              <a:buNone/>
              <a:defRPr/>
            </a:lvl2pPr>
            <a:lvl3pPr lvl="2" algn="ctr">
              <a:lnSpc>
                <a:spcPct val="96000"/>
              </a:lnSpc>
              <a:spcBef>
                <a:spcPts val="425"/>
              </a:spcBef>
              <a:spcAft>
                <a:spcPts val="0"/>
              </a:spcAft>
              <a:buSzPts val="2100"/>
              <a:buNone/>
              <a:defRPr/>
            </a:lvl3pPr>
            <a:lvl4pPr lvl="3" algn="ctr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  <a:buSzPts val="2100"/>
              <a:buNone/>
              <a:defRPr/>
            </a:lvl4pPr>
            <a:lvl5pPr lvl="4" algn="ctr">
              <a:lnSpc>
                <a:spcPct val="96000"/>
              </a:lnSpc>
              <a:spcBef>
                <a:spcPts val="213"/>
              </a:spcBef>
              <a:spcAft>
                <a:spcPts val="0"/>
              </a:spcAft>
              <a:buSzPts val="700"/>
              <a:buNone/>
              <a:defRPr/>
            </a:lvl5pPr>
            <a:lvl6pPr lvl="5" algn="ctr">
              <a:lnSpc>
                <a:spcPct val="96000"/>
              </a:lnSpc>
              <a:spcBef>
                <a:spcPts val="113"/>
              </a:spcBef>
              <a:spcAft>
                <a:spcPts val="0"/>
              </a:spcAft>
              <a:buSzPts val="750"/>
              <a:buNone/>
              <a:defRPr/>
            </a:lvl6pPr>
            <a:lvl7pPr lvl="6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750"/>
              <a:buNone/>
              <a:defRPr/>
            </a:lvl7pPr>
            <a:lvl8pPr lvl="7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750"/>
              <a:buNone/>
              <a:defRPr/>
            </a:lvl8pPr>
            <a:lvl9pPr lvl="8" algn="ctr">
              <a:lnSpc>
                <a:spcPct val="96000"/>
              </a:lnSpc>
              <a:spcBef>
                <a:spcPts val="108"/>
              </a:spcBef>
              <a:spcAft>
                <a:spcPts val="108"/>
              </a:spcAft>
              <a:buSzPts val="75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7"/>
          <p:cNvSpPr txBox="1"/>
          <p:nvPr>
            <p:ph type="title"/>
          </p:nvPr>
        </p:nvSpPr>
        <p:spPr>
          <a:xfrm>
            <a:off x="722161" y="3305175"/>
            <a:ext cx="777231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 cap="none"/>
            </a:lvl1pPr>
            <a:lvl2pPr lvl="1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" type="body"/>
          </p:nvPr>
        </p:nvSpPr>
        <p:spPr>
          <a:xfrm>
            <a:off x="722161" y="2180034"/>
            <a:ext cx="7772310" cy="112514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sz="750"/>
            </a:lvl1pPr>
            <a:lvl2pPr indent="-228600" lvl="1" marL="914400" algn="ctr">
              <a:lnSpc>
                <a:spcPct val="96000"/>
              </a:lnSpc>
              <a:spcBef>
                <a:spcPts val="538"/>
              </a:spcBef>
              <a:spcAft>
                <a:spcPts val="0"/>
              </a:spcAft>
              <a:buSzPts val="675"/>
              <a:buNone/>
              <a:defRPr sz="675"/>
            </a:lvl2pPr>
            <a:lvl3pPr indent="-228600" lvl="2" marL="1371600" algn="ctr">
              <a:lnSpc>
                <a:spcPct val="96000"/>
              </a:lnSpc>
              <a:spcBef>
                <a:spcPts val="425"/>
              </a:spcBef>
              <a:spcAft>
                <a:spcPts val="0"/>
              </a:spcAft>
              <a:buSzPts val="600"/>
              <a:buNone/>
              <a:defRPr sz="600"/>
            </a:lvl3pPr>
            <a:lvl4pPr indent="-228600" lvl="3" marL="1828800" algn="ctr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  <a:buSzPts val="525"/>
              <a:buNone/>
              <a:defRPr sz="525"/>
            </a:lvl4pPr>
            <a:lvl5pPr indent="-228600" lvl="4" marL="2286000" algn="ctr">
              <a:lnSpc>
                <a:spcPct val="96000"/>
              </a:lnSpc>
              <a:spcBef>
                <a:spcPts val="213"/>
              </a:spcBef>
              <a:spcAft>
                <a:spcPts val="0"/>
              </a:spcAft>
              <a:buSzPts val="525"/>
              <a:buNone/>
              <a:defRPr sz="525"/>
            </a:lvl5pPr>
            <a:lvl6pPr indent="-228600" lvl="5" marL="2743200" algn="ctr">
              <a:lnSpc>
                <a:spcPct val="96000"/>
              </a:lnSpc>
              <a:spcBef>
                <a:spcPts val="113"/>
              </a:spcBef>
              <a:spcAft>
                <a:spcPts val="0"/>
              </a:spcAft>
              <a:buSzPts val="525"/>
              <a:buNone/>
              <a:defRPr sz="525"/>
            </a:lvl6pPr>
            <a:lvl7pPr indent="-228600" lvl="6" marL="32004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525"/>
              <a:buNone/>
              <a:defRPr sz="525"/>
            </a:lvl7pPr>
            <a:lvl8pPr indent="-228600" lvl="7" marL="36576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525"/>
              <a:buNone/>
              <a:defRPr sz="525"/>
            </a:lvl8pPr>
            <a:lvl9pPr indent="-228600" lvl="8" marL="4114800" algn="ctr">
              <a:lnSpc>
                <a:spcPct val="96000"/>
              </a:lnSpc>
              <a:spcBef>
                <a:spcPts val="108"/>
              </a:spcBef>
              <a:spcAft>
                <a:spcPts val="108"/>
              </a:spcAft>
              <a:buSzPts val="525"/>
              <a:buNone/>
              <a:defRPr sz="525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/>
          <p:nvPr>
            <p:ph type="title"/>
          </p:nvPr>
        </p:nvSpPr>
        <p:spPr>
          <a:xfrm>
            <a:off x="652463" y="862013"/>
            <a:ext cx="7835900" cy="17351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8"/>
          <p:cNvSpPr txBox="1"/>
          <p:nvPr>
            <p:ph idx="1" type="body"/>
          </p:nvPr>
        </p:nvSpPr>
        <p:spPr>
          <a:xfrm>
            <a:off x="652505" y="2647950"/>
            <a:ext cx="3889430" cy="592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5275" lvl="0" marL="45720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050"/>
            </a:lvl1pPr>
            <a:lvl2pPr indent="-285750" lvl="1" marL="914400" algn="ctr">
              <a:lnSpc>
                <a:spcPct val="96000"/>
              </a:lnSpc>
              <a:spcBef>
                <a:spcPts val="538"/>
              </a:spcBef>
              <a:spcAft>
                <a:spcPts val="0"/>
              </a:spcAft>
              <a:buSzPts val="900"/>
              <a:buChar char="–"/>
              <a:defRPr sz="900"/>
            </a:lvl2pPr>
            <a:lvl3pPr indent="-276225" lvl="2" marL="1371600" algn="ctr">
              <a:lnSpc>
                <a:spcPct val="96000"/>
              </a:lnSpc>
              <a:spcBef>
                <a:spcPts val="425"/>
              </a:spcBef>
              <a:spcAft>
                <a:spcPts val="0"/>
              </a:spcAft>
              <a:buSzPts val="750"/>
              <a:buChar char="•"/>
              <a:defRPr sz="750"/>
            </a:lvl3pPr>
            <a:lvl4pPr indent="-271462" lvl="3" marL="1828800" algn="ctr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  <a:buSzPts val="675"/>
              <a:buChar char="–"/>
              <a:defRPr sz="675"/>
            </a:lvl4pPr>
            <a:lvl5pPr indent="-271462" lvl="4" marL="2286000" algn="ctr">
              <a:lnSpc>
                <a:spcPct val="96000"/>
              </a:lnSpc>
              <a:spcBef>
                <a:spcPts val="213"/>
              </a:spcBef>
              <a:spcAft>
                <a:spcPts val="0"/>
              </a:spcAft>
              <a:buSzPts val="675"/>
              <a:buChar char="»"/>
              <a:defRPr sz="675"/>
            </a:lvl5pPr>
            <a:lvl6pPr indent="-228600" lvl="5" marL="2743200" algn="ctr">
              <a:lnSpc>
                <a:spcPct val="96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 sz="675"/>
            </a:lvl6pPr>
            <a:lvl7pPr indent="-228600" lvl="6" marL="32004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1400"/>
              <a:buNone/>
              <a:defRPr sz="675"/>
            </a:lvl7pPr>
            <a:lvl8pPr indent="-228600" lvl="7" marL="36576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1400"/>
              <a:buNone/>
              <a:defRPr sz="675"/>
            </a:lvl8pPr>
            <a:lvl9pPr indent="-228600" lvl="8" marL="4114800" algn="ctr">
              <a:lnSpc>
                <a:spcPct val="96000"/>
              </a:lnSpc>
              <a:spcBef>
                <a:spcPts val="108"/>
              </a:spcBef>
              <a:spcAft>
                <a:spcPts val="108"/>
              </a:spcAft>
              <a:buSzPts val="1400"/>
              <a:buNone/>
              <a:defRPr sz="675"/>
            </a:lvl9pPr>
          </a:lstStyle>
          <a:p/>
        </p:txBody>
      </p:sp>
      <p:sp>
        <p:nvSpPr>
          <p:cNvPr id="28" name="Google Shape;28;p38"/>
          <p:cNvSpPr txBox="1"/>
          <p:nvPr>
            <p:ph idx="2" type="body"/>
          </p:nvPr>
        </p:nvSpPr>
        <p:spPr>
          <a:xfrm>
            <a:off x="4599089" y="2647950"/>
            <a:ext cx="3890025" cy="592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5275" lvl="0" marL="45720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050"/>
            </a:lvl1pPr>
            <a:lvl2pPr indent="-285750" lvl="1" marL="914400" algn="ctr">
              <a:lnSpc>
                <a:spcPct val="96000"/>
              </a:lnSpc>
              <a:spcBef>
                <a:spcPts val="538"/>
              </a:spcBef>
              <a:spcAft>
                <a:spcPts val="0"/>
              </a:spcAft>
              <a:buSzPts val="900"/>
              <a:buChar char="–"/>
              <a:defRPr sz="900"/>
            </a:lvl2pPr>
            <a:lvl3pPr indent="-276225" lvl="2" marL="1371600" algn="ctr">
              <a:lnSpc>
                <a:spcPct val="96000"/>
              </a:lnSpc>
              <a:spcBef>
                <a:spcPts val="425"/>
              </a:spcBef>
              <a:spcAft>
                <a:spcPts val="0"/>
              </a:spcAft>
              <a:buSzPts val="750"/>
              <a:buChar char="•"/>
              <a:defRPr sz="750"/>
            </a:lvl3pPr>
            <a:lvl4pPr indent="-271462" lvl="3" marL="1828800" algn="ctr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  <a:buSzPts val="675"/>
              <a:buChar char="–"/>
              <a:defRPr sz="675"/>
            </a:lvl4pPr>
            <a:lvl5pPr indent="-271462" lvl="4" marL="2286000" algn="ctr">
              <a:lnSpc>
                <a:spcPct val="96000"/>
              </a:lnSpc>
              <a:spcBef>
                <a:spcPts val="213"/>
              </a:spcBef>
              <a:spcAft>
                <a:spcPts val="0"/>
              </a:spcAft>
              <a:buSzPts val="675"/>
              <a:buChar char="»"/>
              <a:defRPr sz="675"/>
            </a:lvl5pPr>
            <a:lvl6pPr indent="-228600" lvl="5" marL="2743200" algn="ctr">
              <a:lnSpc>
                <a:spcPct val="96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 sz="675"/>
            </a:lvl6pPr>
            <a:lvl7pPr indent="-228600" lvl="6" marL="32004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1400"/>
              <a:buNone/>
              <a:defRPr sz="675"/>
            </a:lvl7pPr>
            <a:lvl8pPr indent="-228600" lvl="7" marL="36576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1400"/>
              <a:buNone/>
              <a:defRPr sz="675"/>
            </a:lvl8pPr>
            <a:lvl9pPr indent="-228600" lvl="8" marL="4114800" algn="ctr">
              <a:lnSpc>
                <a:spcPct val="96000"/>
              </a:lnSpc>
              <a:spcBef>
                <a:spcPts val="108"/>
              </a:spcBef>
              <a:spcAft>
                <a:spcPts val="108"/>
              </a:spcAft>
              <a:buSzPts val="1400"/>
              <a:buNone/>
              <a:defRPr sz="675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/>
          <p:nvPr>
            <p:ph type="title"/>
          </p:nvPr>
        </p:nvSpPr>
        <p:spPr>
          <a:xfrm>
            <a:off x="457230" y="205978"/>
            <a:ext cx="822954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9"/>
          <p:cNvSpPr txBox="1"/>
          <p:nvPr>
            <p:ph idx="1" type="body"/>
          </p:nvPr>
        </p:nvSpPr>
        <p:spPr>
          <a:xfrm>
            <a:off x="457230" y="1151335"/>
            <a:ext cx="4040054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indent="-228600" lvl="1" marL="914400" algn="ctr">
              <a:lnSpc>
                <a:spcPct val="96000"/>
              </a:lnSpc>
              <a:spcBef>
                <a:spcPts val="538"/>
              </a:spcBef>
              <a:spcAft>
                <a:spcPts val="0"/>
              </a:spcAft>
              <a:buSzPts val="750"/>
              <a:buNone/>
              <a:defRPr b="1" sz="750"/>
            </a:lvl2pPr>
            <a:lvl3pPr indent="-228600" lvl="2" marL="1371600" algn="ctr">
              <a:lnSpc>
                <a:spcPct val="96000"/>
              </a:lnSpc>
              <a:spcBef>
                <a:spcPts val="425"/>
              </a:spcBef>
              <a:spcAft>
                <a:spcPts val="0"/>
              </a:spcAft>
              <a:buSzPts val="675"/>
              <a:buNone/>
              <a:defRPr b="1" sz="675"/>
            </a:lvl3pPr>
            <a:lvl4pPr indent="-228600" lvl="3" marL="1828800" algn="ctr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  <a:buSzPts val="600"/>
              <a:buNone/>
              <a:defRPr b="1" sz="600"/>
            </a:lvl4pPr>
            <a:lvl5pPr indent="-228600" lvl="4" marL="2286000" algn="ctr">
              <a:lnSpc>
                <a:spcPct val="96000"/>
              </a:lnSpc>
              <a:spcBef>
                <a:spcPts val="213"/>
              </a:spcBef>
              <a:spcAft>
                <a:spcPts val="0"/>
              </a:spcAft>
              <a:buSzPts val="600"/>
              <a:buNone/>
              <a:defRPr b="1" sz="600"/>
            </a:lvl5pPr>
            <a:lvl6pPr indent="-228600" lvl="5" marL="2743200" algn="ctr">
              <a:lnSpc>
                <a:spcPct val="96000"/>
              </a:lnSpc>
              <a:spcBef>
                <a:spcPts val="113"/>
              </a:spcBef>
              <a:spcAft>
                <a:spcPts val="0"/>
              </a:spcAft>
              <a:buSzPts val="600"/>
              <a:buNone/>
              <a:defRPr b="1" sz="600"/>
            </a:lvl6pPr>
            <a:lvl7pPr indent="-228600" lvl="6" marL="32004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600"/>
              <a:buNone/>
              <a:defRPr b="1" sz="600"/>
            </a:lvl7pPr>
            <a:lvl8pPr indent="-228600" lvl="7" marL="36576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600"/>
              <a:buNone/>
              <a:defRPr b="1" sz="600"/>
            </a:lvl8pPr>
            <a:lvl9pPr indent="-228600" lvl="8" marL="4114800" algn="ctr">
              <a:lnSpc>
                <a:spcPct val="96000"/>
              </a:lnSpc>
              <a:spcBef>
                <a:spcPts val="108"/>
              </a:spcBef>
              <a:spcAft>
                <a:spcPts val="108"/>
              </a:spcAft>
              <a:buSzPts val="600"/>
              <a:buNone/>
              <a:defRPr b="1" sz="600"/>
            </a:lvl9pPr>
          </a:lstStyle>
          <a:p/>
        </p:txBody>
      </p:sp>
      <p:sp>
        <p:nvSpPr>
          <p:cNvPr id="32" name="Google Shape;32;p39"/>
          <p:cNvSpPr txBox="1"/>
          <p:nvPr>
            <p:ph idx="2" type="body"/>
          </p:nvPr>
        </p:nvSpPr>
        <p:spPr>
          <a:xfrm>
            <a:off x="457230" y="1631156"/>
            <a:ext cx="4040054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/>
            </a:lvl1pPr>
            <a:lvl2pPr indent="-276225" lvl="1" marL="914400" algn="ctr">
              <a:lnSpc>
                <a:spcPct val="96000"/>
              </a:lnSpc>
              <a:spcBef>
                <a:spcPts val="538"/>
              </a:spcBef>
              <a:spcAft>
                <a:spcPts val="0"/>
              </a:spcAft>
              <a:buSzPts val="750"/>
              <a:buChar char="–"/>
              <a:defRPr sz="750"/>
            </a:lvl2pPr>
            <a:lvl3pPr indent="-271462" lvl="2" marL="1371600" algn="ctr">
              <a:lnSpc>
                <a:spcPct val="96000"/>
              </a:lnSpc>
              <a:spcBef>
                <a:spcPts val="425"/>
              </a:spcBef>
              <a:spcAft>
                <a:spcPts val="0"/>
              </a:spcAft>
              <a:buSzPts val="675"/>
              <a:buChar char="•"/>
              <a:defRPr sz="675"/>
            </a:lvl3pPr>
            <a:lvl4pPr indent="-266700" lvl="3" marL="1828800" algn="ctr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96000"/>
              </a:lnSpc>
              <a:spcBef>
                <a:spcPts val="213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28600" lvl="5" marL="2743200" algn="ctr">
              <a:lnSpc>
                <a:spcPct val="96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 sz="600"/>
            </a:lvl6pPr>
            <a:lvl7pPr indent="-228600" lvl="6" marL="32004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1400"/>
              <a:buNone/>
              <a:defRPr sz="600"/>
            </a:lvl7pPr>
            <a:lvl8pPr indent="-228600" lvl="7" marL="36576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1400"/>
              <a:buNone/>
              <a:defRPr sz="600"/>
            </a:lvl8pPr>
            <a:lvl9pPr indent="-228600" lvl="8" marL="4114800" algn="ctr">
              <a:lnSpc>
                <a:spcPct val="96000"/>
              </a:lnSpc>
              <a:spcBef>
                <a:spcPts val="108"/>
              </a:spcBef>
              <a:spcAft>
                <a:spcPts val="108"/>
              </a:spcAft>
              <a:buSzPts val="1400"/>
              <a:buNone/>
              <a:defRPr sz="600"/>
            </a:lvl9pPr>
          </a:lstStyle>
          <a:p/>
        </p:txBody>
      </p:sp>
      <p:sp>
        <p:nvSpPr>
          <p:cNvPr id="33" name="Google Shape;33;p39"/>
          <p:cNvSpPr txBox="1"/>
          <p:nvPr>
            <p:ph idx="3" type="body"/>
          </p:nvPr>
        </p:nvSpPr>
        <p:spPr>
          <a:xfrm>
            <a:off x="4644930" y="1151335"/>
            <a:ext cx="4041840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indent="-228600" lvl="1" marL="914400" algn="ctr">
              <a:lnSpc>
                <a:spcPct val="96000"/>
              </a:lnSpc>
              <a:spcBef>
                <a:spcPts val="538"/>
              </a:spcBef>
              <a:spcAft>
                <a:spcPts val="0"/>
              </a:spcAft>
              <a:buSzPts val="750"/>
              <a:buNone/>
              <a:defRPr b="1" sz="750"/>
            </a:lvl2pPr>
            <a:lvl3pPr indent="-228600" lvl="2" marL="1371600" algn="ctr">
              <a:lnSpc>
                <a:spcPct val="96000"/>
              </a:lnSpc>
              <a:spcBef>
                <a:spcPts val="425"/>
              </a:spcBef>
              <a:spcAft>
                <a:spcPts val="0"/>
              </a:spcAft>
              <a:buSzPts val="675"/>
              <a:buNone/>
              <a:defRPr b="1" sz="675"/>
            </a:lvl3pPr>
            <a:lvl4pPr indent="-228600" lvl="3" marL="1828800" algn="ctr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  <a:buSzPts val="600"/>
              <a:buNone/>
              <a:defRPr b="1" sz="600"/>
            </a:lvl4pPr>
            <a:lvl5pPr indent="-228600" lvl="4" marL="2286000" algn="ctr">
              <a:lnSpc>
                <a:spcPct val="96000"/>
              </a:lnSpc>
              <a:spcBef>
                <a:spcPts val="213"/>
              </a:spcBef>
              <a:spcAft>
                <a:spcPts val="0"/>
              </a:spcAft>
              <a:buSzPts val="600"/>
              <a:buNone/>
              <a:defRPr b="1" sz="600"/>
            </a:lvl5pPr>
            <a:lvl6pPr indent="-228600" lvl="5" marL="2743200" algn="ctr">
              <a:lnSpc>
                <a:spcPct val="96000"/>
              </a:lnSpc>
              <a:spcBef>
                <a:spcPts val="113"/>
              </a:spcBef>
              <a:spcAft>
                <a:spcPts val="0"/>
              </a:spcAft>
              <a:buSzPts val="600"/>
              <a:buNone/>
              <a:defRPr b="1" sz="600"/>
            </a:lvl6pPr>
            <a:lvl7pPr indent="-228600" lvl="6" marL="32004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600"/>
              <a:buNone/>
              <a:defRPr b="1" sz="600"/>
            </a:lvl7pPr>
            <a:lvl8pPr indent="-228600" lvl="7" marL="36576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600"/>
              <a:buNone/>
              <a:defRPr b="1" sz="600"/>
            </a:lvl8pPr>
            <a:lvl9pPr indent="-228600" lvl="8" marL="4114800" algn="ctr">
              <a:lnSpc>
                <a:spcPct val="96000"/>
              </a:lnSpc>
              <a:spcBef>
                <a:spcPts val="108"/>
              </a:spcBef>
              <a:spcAft>
                <a:spcPts val="108"/>
              </a:spcAft>
              <a:buSzPts val="600"/>
              <a:buNone/>
              <a:defRPr b="1" sz="600"/>
            </a:lvl9pPr>
          </a:lstStyle>
          <a:p/>
        </p:txBody>
      </p:sp>
      <p:sp>
        <p:nvSpPr>
          <p:cNvPr id="34" name="Google Shape;34;p39"/>
          <p:cNvSpPr txBox="1"/>
          <p:nvPr>
            <p:ph idx="4" type="body"/>
          </p:nvPr>
        </p:nvSpPr>
        <p:spPr>
          <a:xfrm>
            <a:off x="4644930" y="1631156"/>
            <a:ext cx="4041840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 sz="900"/>
            </a:lvl1pPr>
            <a:lvl2pPr indent="-276225" lvl="1" marL="914400" algn="ctr">
              <a:lnSpc>
                <a:spcPct val="96000"/>
              </a:lnSpc>
              <a:spcBef>
                <a:spcPts val="538"/>
              </a:spcBef>
              <a:spcAft>
                <a:spcPts val="0"/>
              </a:spcAft>
              <a:buSzPts val="750"/>
              <a:buChar char="–"/>
              <a:defRPr sz="750"/>
            </a:lvl2pPr>
            <a:lvl3pPr indent="-271462" lvl="2" marL="1371600" algn="ctr">
              <a:lnSpc>
                <a:spcPct val="96000"/>
              </a:lnSpc>
              <a:spcBef>
                <a:spcPts val="425"/>
              </a:spcBef>
              <a:spcAft>
                <a:spcPts val="0"/>
              </a:spcAft>
              <a:buSzPts val="675"/>
              <a:buChar char="•"/>
              <a:defRPr sz="675"/>
            </a:lvl3pPr>
            <a:lvl4pPr indent="-266700" lvl="3" marL="1828800" algn="ctr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96000"/>
              </a:lnSpc>
              <a:spcBef>
                <a:spcPts val="213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28600" lvl="5" marL="2743200" algn="ctr">
              <a:lnSpc>
                <a:spcPct val="96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 sz="600"/>
            </a:lvl6pPr>
            <a:lvl7pPr indent="-228600" lvl="6" marL="32004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1400"/>
              <a:buNone/>
              <a:defRPr sz="600"/>
            </a:lvl7pPr>
            <a:lvl8pPr indent="-228600" lvl="7" marL="36576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1400"/>
              <a:buNone/>
              <a:defRPr sz="600"/>
            </a:lvl8pPr>
            <a:lvl9pPr indent="-228600" lvl="8" marL="4114800" algn="ctr">
              <a:lnSpc>
                <a:spcPct val="96000"/>
              </a:lnSpc>
              <a:spcBef>
                <a:spcPts val="108"/>
              </a:spcBef>
              <a:spcAft>
                <a:spcPts val="108"/>
              </a:spcAft>
              <a:buSzPts val="1400"/>
              <a:buNone/>
              <a:defRPr sz="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 txBox="1"/>
          <p:nvPr>
            <p:ph type="title"/>
          </p:nvPr>
        </p:nvSpPr>
        <p:spPr>
          <a:xfrm>
            <a:off x="652463" y="862013"/>
            <a:ext cx="7835900" cy="17351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2"/>
          <p:cNvSpPr txBox="1"/>
          <p:nvPr>
            <p:ph type="title"/>
          </p:nvPr>
        </p:nvSpPr>
        <p:spPr>
          <a:xfrm>
            <a:off x="457230" y="204787"/>
            <a:ext cx="3008310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750"/>
            </a:lvl1pPr>
            <a:lvl2pPr lvl="1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2"/>
          <p:cNvSpPr txBox="1"/>
          <p:nvPr>
            <p:ph idx="1" type="body"/>
          </p:nvPr>
        </p:nvSpPr>
        <p:spPr>
          <a:xfrm>
            <a:off x="3575085" y="204788"/>
            <a:ext cx="5111686" cy="4389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295275" lvl="1" marL="914400" algn="ctr">
              <a:lnSpc>
                <a:spcPct val="96000"/>
              </a:lnSpc>
              <a:spcBef>
                <a:spcPts val="538"/>
              </a:spcBef>
              <a:spcAft>
                <a:spcPts val="0"/>
              </a:spcAft>
              <a:buSzPts val="1050"/>
              <a:buChar char="–"/>
              <a:defRPr sz="1050"/>
            </a:lvl2pPr>
            <a:lvl3pPr indent="-285750" lvl="2" marL="1371600" algn="ctr">
              <a:lnSpc>
                <a:spcPct val="96000"/>
              </a:lnSpc>
              <a:spcBef>
                <a:spcPts val="425"/>
              </a:spcBef>
              <a:spcAft>
                <a:spcPts val="0"/>
              </a:spcAft>
              <a:buSzPts val="900"/>
              <a:buChar char="•"/>
              <a:defRPr sz="900"/>
            </a:lvl3pPr>
            <a:lvl4pPr indent="-276225" lvl="3" marL="1828800" algn="ctr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  <a:buSzPts val="750"/>
              <a:buChar char="–"/>
              <a:defRPr sz="750"/>
            </a:lvl4pPr>
            <a:lvl5pPr indent="-276225" lvl="4" marL="2286000" algn="ctr">
              <a:lnSpc>
                <a:spcPct val="96000"/>
              </a:lnSpc>
              <a:spcBef>
                <a:spcPts val="213"/>
              </a:spcBef>
              <a:spcAft>
                <a:spcPts val="0"/>
              </a:spcAft>
              <a:buSzPts val="750"/>
              <a:buChar char="»"/>
              <a:defRPr sz="750"/>
            </a:lvl5pPr>
            <a:lvl6pPr indent="-228600" lvl="5" marL="2743200" algn="ctr">
              <a:lnSpc>
                <a:spcPct val="96000"/>
              </a:lnSpc>
              <a:spcBef>
                <a:spcPts val="113"/>
              </a:spcBef>
              <a:spcAft>
                <a:spcPts val="0"/>
              </a:spcAft>
              <a:buSzPts val="1400"/>
              <a:buNone/>
              <a:defRPr sz="750"/>
            </a:lvl6pPr>
            <a:lvl7pPr indent="-228600" lvl="6" marL="32004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1400"/>
              <a:buNone/>
              <a:defRPr sz="750"/>
            </a:lvl7pPr>
            <a:lvl8pPr indent="-228600" lvl="7" marL="36576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1400"/>
              <a:buNone/>
              <a:defRPr sz="750"/>
            </a:lvl8pPr>
            <a:lvl9pPr indent="-228600" lvl="8" marL="4114800" algn="ctr">
              <a:lnSpc>
                <a:spcPct val="96000"/>
              </a:lnSpc>
              <a:spcBef>
                <a:spcPts val="108"/>
              </a:spcBef>
              <a:spcAft>
                <a:spcPts val="108"/>
              </a:spcAft>
              <a:buSzPts val="1400"/>
              <a:buNone/>
              <a:defRPr sz="750"/>
            </a:lvl9pPr>
          </a:lstStyle>
          <a:p/>
        </p:txBody>
      </p:sp>
      <p:sp>
        <p:nvSpPr>
          <p:cNvPr id="41" name="Google Shape;41;p42"/>
          <p:cNvSpPr txBox="1"/>
          <p:nvPr>
            <p:ph idx="2" type="body"/>
          </p:nvPr>
        </p:nvSpPr>
        <p:spPr>
          <a:xfrm>
            <a:off x="457230" y="1076325"/>
            <a:ext cx="3008310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525"/>
              <a:buNone/>
              <a:defRPr sz="525"/>
            </a:lvl1pPr>
            <a:lvl2pPr indent="-228600" lvl="1" marL="914400" algn="ctr">
              <a:lnSpc>
                <a:spcPct val="96000"/>
              </a:lnSpc>
              <a:spcBef>
                <a:spcPts val="538"/>
              </a:spcBef>
              <a:spcAft>
                <a:spcPts val="0"/>
              </a:spcAft>
              <a:buSzPts val="450"/>
              <a:buNone/>
              <a:defRPr sz="450"/>
            </a:lvl2pPr>
            <a:lvl3pPr indent="-228600" lvl="2" marL="1371600" algn="ctr">
              <a:lnSpc>
                <a:spcPct val="96000"/>
              </a:lnSpc>
              <a:spcBef>
                <a:spcPts val="425"/>
              </a:spcBef>
              <a:spcAft>
                <a:spcPts val="0"/>
              </a:spcAft>
              <a:buSzPts val="375"/>
              <a:buNone/>
              <a:defRPr sz="375"/>
            </a:lvl3pPr>
            <a:lvl4pPr indent="-228600" lvl="3" marL="1828800" algn="ctr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  <a:buSzPts val="338"/>
              <a:buNone/>
              <a:defRPr sz="338"/>
            </a:lvl4pPr>
            <a:lvl5pPr indent="-228600" lvl="4" marL="2286000" algn="ctr">
              <a:lnSpc>
                <a:spcPct val="96000"/>
              </a:lnSpc>
              <a:spcBef>
                <a:spcPts val="213"/>
              </a:spcBef>
              <a:spcAft>
                <a:spcPts val="0"/>
              </a:spcAft>
              <a:buSzPts val="338"/>
              <a:buNone/>
              <a:defRPr sz="338"/>
            </a:lvl5pPr>
            <a:lvl6pPr indent="-228600" lvl="5" marL="2743200" algn="ctr">
              <a:lnSpc>
                <a:spcPct val="96000"/>
              </a:lnSpc>
              <a:spcBef>
                <a:spcPts val="113"/>
              </a:spcBef>
              <a:spcAft>
                <a:spcPts val="0"/>
              </a:spcAft>
              <a:buSzPts val="338"/>
              <a:buNone/>
              <a:defRPr sz="338"/>
            </a:lvl6pPr>
            <a:lvl7pPr indent="-228600" lvl="6" marL="32004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338"/>
              <a:buNone/>
              <a:defRPr sz="338"/>
            </a:lvl7pPr>
            <a:lvl8pPr indent="-228600" lvl="7" marL="36576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338"/>
              <a:buNone/>
              <a:defRPr sz="338"/>
            </a:lvl8pPr>
            <a:lvl9pPr indent="-228600" lvl="8" marL="4114800" algn="ctr">
              <a:lnSpc>
                <a:spcPct val="96000"/>
              </a:lnSpc>
              <a:spcBef>
                <a:spcPts val="108"/>
              </a:spcBef>
              <a:spcAft>
                <a:spcPts val="108"/>
              </a:spcAft>
              <a:buSzPts val="338"/>
              <a:buNone/>
              <a:defRPr sz="338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3"/>
          <p:cNvSpPr txBox="1"/>
          <p:nvPr>
            <p:ph type="title"/>
          </p:nvPr>
        </p:nvSpPr>
        <p:spPr>
          <a:xfrm>
            <a:off x="1792007" y="3600450"/>
            <a:ext cx="5486757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750"/>
            </a:lvl1pPr>
            <a:lvl2pPr lvl="1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3"/>
          <p:cNvSpPr/>
          <p:nvPr>
            <p:ph idx="2" type="pic"/>
          </p:nvPr>
        </p:nvSpPr>
        <p:spPr>
          <a:xfrm>
            <a:off x="1792007" y="459581"/>
            <a:ext cx="5486757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43"/>
          <p:cNvSpPr txBox="1"/>
          <p:nvPr>
            <p:ph idx="1" type="body"/>
          </p:nvPr>
        </p:nvSpPr>
        <p:spPr>
          <a:xfrm>
            <a:off x="1792007" y="4025503"/>
            <a:ext cx="5486757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525"/>
              <a:buNone/>
              <a:defRPr sz="525"/>
            </a:lvl1pPr>
            <a:lvl2pPr indent="-228600" lvl="1" marL="914400" algn="ctr">
              <a:lnSpc>
                <a:spcPct val="96000"/>
              </a:lnSpc>
              <a:spcBef>
                <a:spcPts val="538"/>
              </a:spcBef>
              <a:spcAft>
                <a:spcPts val="0"/>
              </a:spcAft>
              <a:buSzPts val="450"/>
              <a:buNone/>
              <a:defRPr sz="450"/>
            </a:lvl2pPr>
            <a:lvl3pPr indent="-228600" lvl="2" marL="1371600" algn="ctr">
              <a:lnSpc>
                <a:spcPct val="96000"/>
              </a:lnSpc>
              <a:spcBef>
                <a:spcPts val="425"/>
              </a:spcBef>
              <a:spcAft>
                <a:spcPts val="0"/>
              </a:spcAft>
              <a:buSzPts val="375"/>
              <a:buNone/>
              <a:defRPr sz="375"/>
            </a:lvl3pPr>
            <a:lvl4pPr indent="-228600" lvl="3" marL="1828800" algn="ctr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  <a:buSzPts val="338"/>
              <a:buNone/>
              <a:defRPr sz="338"/>
            </a:lvl4pPr>
            <a:lvl5pPr indent="-228600" lvl="4" marL="2286000" algn="ctr">
              <a:lnSpc>
                <a:spcPct val="96000"/>
              </a:lnSpc>
              <a:spcBef>
                <a:spcPts val="213"/>
              </a:spcBef>
              <a:spcAft>
                <a:spcPts val="0"/>
              </a:spcAft>
              <a:buSzPts val="338"/>
              <a:buNone/>
              <a:defRPr sz="338"/>
            </a:lvl5pPr>
            <a:lvl6pPr indent="-228600" lvl="5" marL="2743200" algn="ctr">
              <a:lnSpc>
                <a:spcPct val="96000"/>
              </a:lnSpc>
              <a:spcBef>
                <a:spcPts val="113"/>
              </a:spcBef>
              <a:spcAft>
                <a:spcPts val="0"/>
              </a:spcAft>
              <a:buSzPts val="338"/>
              <a:buNone/>
              <a:defRPr sz="338"/>
            </a:lvl6pPr>
            <a:lvl7pPr indent="-228600" lvl="6" marL="32004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338"/>
              <a:buNone/>
              <a:defRPr sz="338"/>
            </a:lvl7pPr>
            <a:lvl8pPr indent="-228600" lvl="7" marL="365760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SzPts val="338"/>
              <a:buNone/>
              <a:defRPr sz="338"/>
            </a:lvl8pPr>
            <a:lvl9pPr indent="-228600" lvl="8" marL="4114800" algn="ctr">
              <a:lnSpc>
                <a:spcPct val="96000"/>
              </a:lnSpc>
              <a:spcBef>
                <a:spcPts val="108"/>
              </a:spcBef>
              <a:spcAft>
                <a:spcPts val="108"/>
              </a:spcAft>
              <a:buSzPts val="338"/>
              <a:buNone/>
              <a:defRPr sz="338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4"/>
          <p:cNvSpPr txBox="1"/>
          <p:nvPr>
            <p:ph type="title"/>
          </p:nvPr>
        </p:nvSpPr>
        <p:spPr>
          <a:xfrm>
            <a:off x="652463" y="862013"/>
            <a:ext cx="7835900" cy="17351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" name="Google Shape;15;p34"/>
          <p:cNvSpPr txBox="1"/>
          <p:nvPr>
            <p:ph idx="1" type="body"/>
          </p:nvPr>
        </p:nvSpPr>
        <p:spPr>
          <a:xfrm>
            <a:off x="652463" y="2647950"/>
            <a:ext cx="7835900" cy="592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•"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61950" lvl="1" marL="914400" marR="0" rtl="0" algn="ctr">
              <a:lnSpc>
                <a:spcPct val="96000"/>
              </a:lnSpc>
              <a:spcBef>
                <a:spcPts val="538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–"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61950" lvl="2" marL="1371600" marR="0" rtl="0" algn="ctr">
              <a:lnSpc>
                <a:spcPct val="96000"/>
              </a:lnSpc>
              <a:spcBef>
                <a:spcPts val="42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•"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61950" lvl="3" marL="1828800" marR="0" rtl="0" algn="ctr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–"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73050" lvl="4" marL="2286000" marR="0" rtl="0" algn="ctr">
              <a:lnSpc>
                <a:spcPct val="96000"/>
              </a:lnSpc>
              <a:spcBef>
                <a:spcPts val="213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imes New Roman"/>
              <a:buChar char="»"/>
              <a:defRPr b="0" i="0" sz="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ctr">
              <a:lnSpc>
                <a:spcPct val="96000"/>
              </a:lnSpc>
              <a:spcBef>
                <a:spcPts val="11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ctr">
              <a:lnSpc>
                <a:spcPct val="96000"/>
              </a:lnSpc>
              <a:spcBef>
                <a:spcPts val="10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ctr">
              <a:lnSpc>
                <a:spcPct val="96000"/>
              </a:lnSpc>
              <a:spcBef>
                <a:spcPts val="108"/>
              </a:spcBef>
              <a:spcAft>
                <a:spcPts val="108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title"/>
          </p:nvPr>
        </p:nvSpPr>
        <p:spPr>
          <a:xfrm>
            <a:off x="0" y="318135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Ashton Applewhite</a:t>
            </a:r>
            <a:b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thischairrocks.com</a:t>
            </a:r>
            <a:r>
              <a:rPr lang="en-US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| 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@thischairrocks</a:t>
            </a: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| 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yoisthisageist.com</a:t>
            </a:r>
            <a:b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oldschool.info</a:t>
            </a:r>
            <a:endParaRPr sz="2600"/>
          </a:p>
        </p:txBody>
      </p:sp>
      <p:sp>
        <p:nvSpPr>
          <p:cNvPr id="62" name="Google Shape;62;p1"/>
          <p:cNvSpPr txBox="1"/>
          <p:nvPr/>
        </p:nvSpPr>
        <p:spPr>
          <a:xfrm>
            <a:off x="0" y="666750"/>
            <a:ext cx="9144000" cy="2105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All Aging</a:t>
            </a:r>
            <a:br>
              <a:rPr b="1" i="0" lang="en-US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en-US" sz="6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End Ageism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/>
          <p:nvPr/>
        </p:nvSpPr>
        <p:spPr>
          <a:xfrm>
            <a:off x="2311400" y="-704850"/>
            <a:ext cx="3022600" cy="3022600"/>
          </a:xfrm>
          <a:prstGeom prst="ellipse">
            <a:avLst/>
          </a:prstGeom>
          <a:solidFill>
            <a:srgbClr val="0C0C0C">
              <a:alpha val="3411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12"/>
          <p:cNvGrpSpPr/>
          <p:nvPr/>
        </p:nvGrpSpPr>
        <p:grpSpPr>
          <a:xfrm>
            <a:off x="7102475" y="2952750"/>
            <a:ext cx="1627188" cy="1627188"/>
            <a:chOff x="5818023" y="2717147"/>
            <a:chExt cx="1626796" cy="1626794"/>
          </a:xfrm>
        </p:grpSpPr>
        <p:sp>
          <p:nvSpPr>
            <p:cNvPr id="148" name="Google Shape;148;p12"/>
            <p:cNvSpPr/>
            <p:nvPr/>
          </p:nvSpPr>
          <p:spPr>
            <a:xfrm>
              <a:off x="5818025" y="2717147"/>
              <a:ext cx="1626794" cy="1626794"/>
            </a:xfrm>
            <a:prstGeom prst="ellipse">
              <a:avLst/>
            </a:prstGeom>
            <a:solidFill>
              <a:schemeClr val="dk1">
                <a:alpha val="49019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2"/>
            <p:cNvSpPr txBox="1"/>
            <p:nvPr/>
          </p:nvSpPr>
          <p:spPr>
            <a:xfrm>
              <a:off x="5818023" y="3386001"/>
              <a:ext cx="16267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3682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ABLEISM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12"/>
          <p:cNvSpPr/>
          <p:nvPr/>
        </p:nvSpPr>
        <p:spPr>
          <a:xfrm>
            <a:off x="6248400" y="53975"/>
            <a:ext cx="2286000" cy="2286000"/>
          </a:xfrm>
          <a:prstGeom prst="ellipse">
            <a:avLst/>
          </a:prstGeom>
          <a:solidFill>
            <a:schemeClr val="dk1">
              <a:alpha val="4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368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2"/>
          <p:cNvSpPr txBox="1"/>
          <p:nvPr/>
        </p:nvSpPr>
        <p:spPr>
          <a:xfrm>
            <a:off x="6248400" y="982663"/>
            <a:ext cx="22860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368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HOMOPHOBIA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2"/>
          <p:cNvSpPr txBox="1"/>
          <p:nvPr/>
        </p:nvSpPr>
        <p:spPr>
          <a:xfrm>
            <a:off x="2311400" y="609600"/>
            <a:ext cx="3022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368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RACISM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904875" y="2419350"/>
            <a:ext cx="2447925" cy="2447925"/>
          </a:xfrm>
          <a:prstGeom prst="ellipse">
            <a:avLst/>
          </a:prstGeom>
          <a:solidFill>
            <a:schemeClr val="dk1">
              <a:alpha val="4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2"/>
          <p:cNvSpPr txBox="1"/>
          <p:nvPr/>
        </p:nvSpPr>
        <p:spPr>
          <a:xfrm>
            <a:off x="904875" y="3455988"/>
            <a:ext cx="24479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368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NATIONALISM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2"/>
          <p:cNvSpPr/>
          <p:nvPr/>
        </p:nvSpPr>
        <p:spPr>
          <a:xfrm>
            <a:off x="3733800" y="2640013"/>
            <a:ext cx="2743200" cy="2743200"/>
          </a:xfrm>
          <a:prstGeom prst="ellipse">
            <a:avLst/>
          </a:prstGeom>
          <a:solidFill>
            <a:schemeClr val="dk1">
              <a:alpha val="2392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2"/>
          <p:cNvSpPr txBox="1"/>
          <p:nvPr/>
        </p:nvSpPr>
        <p:spPr>
          <a:xfrm>
            <a:off x="3733800" y="3870325"/>
            <a:ext cx="27432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368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SEXISM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2"/>
          <p:cNvSpPr/>
          <p:nvPr/>
        </p:nvSpPr>
        <p:spPr>
          <a:xfrm>
            <a:off x="0" y="1912938"/>
            <a:ext cx="9144000" cy="12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Prejudice pits 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against each other.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/>
          <p:nvPr/>
        </p:nvSpPr>
        <p:spPr>
          <a:xfrm>
            <a:off x="577850" y="1985963"/>
            <a:ext cx="1098550" cy="1098550"/>
          </a:xfrm>
          <a:prstGeom prst="ellipse">
            <a:avLst/>
          </a:prstGeom>
          <a:solidFill>
            <a:schemeClr val="dk1">
              <a:alpha val="4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1104900" y="-819150"/>
            <a:ext cx="6667500" cy="66675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952500" y="1028700"/>
            <a:ext cx="723900" cy="723900"/>
          </a:xfrm>
          <a:prstGeom prst="ellipse">
            <a:avLst/>
          </a:prstGeom>
          <a:solidFill>
            <a:schemeClr val="dk1">
              <a:alpha val="4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381000" y="3232150"/>
            <a:ext cx="3022600" cy="3022600"/>
          </a:xfrm>
          <a:prstGeom prst="ellipse">
            <a:avLst/>
          </a:prstGeom>
          <a:solidFill>
            <a:srgbClr val="0C0C0C">
              <a:alpha val="3411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3"/>
          <p:cNvSpPr/>
          <p:nvPr/>
        </p:nvSpPr>
        <p:spPr>
          <a:xfrm>
            <a:off x="6553200" y="1206500"/>
            <a:ext cx="1898650" cy="1898650"/>
          </a:xfrm>
          <a:prstGeom prst="ellipse">
            <a:avLst/>
          </a:prstGeom>
          <a:solidFill>
            <a:schemeClr val="dk1">
              <a:alpha val="2392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3"/>
          <p:cNvSpPr/>
          <p:nvPr/>
        </p:nvSpPr>
        <p:spPr>
          <a:xfrm>
            <a:off x="6781800" y="4133850"/>
            <a:ext cx="723900" cy="723900"/>
          </a:xfrm>
          <a:prstGeom prst="ellipse">
            <a:avLst/>
          </a:prstGeom>
          <a:solidFill>
            <a:schemeClr val="dk1">
              <a:alpha val="3372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5483225" y="-1173163"/>
            <a:ext cx="2286000" cy="2286001"/>
          </a:xfrm>
          <a:prstGeom prst="ellipse">
            <a:avLst/>
          </a:prstGeom>
          <a:solidFill>
            <a:schemeClr val="dk1">
              <a:alpha val="4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368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1173163" y="-1630363"/>
            <a:ext cx="2743200" cy="2743201"/>
          </a:xfrm>
          <a:prstGeom prst="ellipse">
            <a:avLst/>
          </a:prstGeom>
          <a:solidFill>
            <a:schemeClr val="dk1">
              <a:alpha val="2392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3"/>
          <p:cNvSpPr/>
          <p:nvPr/>
        </p:nvSpPr>
        <p:spPr>
          <a:xfrm>
            <a:off x="5683250" y="4792663"/>
            <a:ext cx="1098550" cy="1098550"/>
          </a:xfrm>
          <a:prstGeom prst="ellipse">
            <a:avLst/>
          </a:prstGeom>
          <a:solidFill>
            <a:schemeClr val="dk1">
              <a:alpha val="4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0" y="2222500"/>
            <a:ext cx="9144000" cy="62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all ageist.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7315200" y="3357563"/>
            <a:ext cx="509588" cy="509587"/>
          </a:xfrm>
          <a:prstGeom prst="ellipse">
            <a:avLst/>
          </a:prstGeom>
          <a:solidFill>
            <a:schemeClr val="dk1">
              <a:alpha val="4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/>
          <p:nvPr/>
        </p:nvSpPr>
        <p:spPr>
          <a:xfrm>
            <a:off x="0" y="1897063"/>
            <a:ext cx="9144000" cy="1208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Unlearning is hard, especially</a:t>
            </a:r>
            <a:b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it comes to values.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/>
          <p:nvPr/>
        </p:nvSpPr>
        <p:spPr>
          <a:xfrm>
            <a:off x="457200" y="614363"/>
            <a:ext cx="6477000" cy="1208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Ageism is prejudice against our own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future selves. 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5"/>
          <p:cNvSpPr txBox="1"/>
          <p:nvPr/>
        </p:nvSpPr>
        <p:spPr>
          <a:xfrm>
            <a:off x="4800600" y="4781550"/>
            <a:ext cx="41910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Rebeca Mendez</a:t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712aa406f_0_6"/>
          <p:cNvSpPr/>
          <p:nvPr/>
        </p:nvSpPr>
        <p:spPr>
          <a:xfrm>
            <a:off x="0" y="1912938"/>
            <a:ext cx="9144000" cy="12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Discrimination is the problem.</a:t>
            </a:r>
            <a:endParaRPr b="1" i="0" sz="3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aging.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/>
          <p:nvPr/>
        </p:nvSpPr>
        <p:spPr>
          <a:xfrm>
            <a:off x="381000" y="3257550"/>
            <a:ext cx="3429000" cy="914400"/>
          </a:xfrm>
          <a:prstGeom prst="rect">
            <a:avLst/>
          </a:prstGeom>
          <a:solidFill>
            <a:srgbClr val="F96A27">
              <a:alpha val="9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9"/>
          <p:cNvSpPr/>
          <p:nvPr/>
        </p:nvSpPr>
        <p:spPr>
          <a:xfrm>
            <a:off x="381000" y="3790950"/>
            <a:ext cx="4191000" cy="914400"/>
          </a:xfrm>
          <a:prstGeom prst="rect">
            <a:avLst/>
          </a:prstGeom>
          <a:solidFill>
            <a:srgbClr val="F96A27">
              <a:alpha val="9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9"/>
          <p:cNvSpPr/>
          <p:nvPr/>
        </p:nvSpPr>
        <p:spPr>
          <a:xfrm>
            <a:off x="609600" y="3316288"/>
            <a:ext cx="4572000" cy="12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Ageism cuts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lives short.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1275" y="742950"/>
            <a:ext cx="3657598" cy="365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 txBox="1"/>
          <p:nvPr/>
        </p:nvSpPr>
        <p:spPr>
          <a:xfrm>
            <a:off x="4800600" y="4781550"/>
            <a:ext cx="419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@myriamzilles on Unsplash</a:t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575" y="304800"/>
            <a:ext cx="8377027" cy="435667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0"/>
          <p:cNvSpPr txBox="1"/>
          <p:nvPr/>
        </p:nvSpPr>
        <p:spPr>
          <a:xfrm>
            <a:off x="1415438" y="2098388"/>
            <a:ext cx="6381300" cy="769500"/>
          </a:xfrm>
          <a:prstGeom prst="rect">
            <a:avLst/>
          </a:prstGeom>
          <a:solidFill>
            <a:srgbClr val="F96A2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Ageism harms our health.</a:t>
            </a:r>
            <a:endParaRPr b="1" i="0" sz="3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/>
          <p:nvPr/>
        </p:nvSpPr>
        <p:spPr>
          <a:xfrm>
            <a:off x="0" y="1912938"/>
            <a:ext cx="9144000" cy="12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Ageist myths and stereotypes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affect cognition.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/>
          <p:nvPr/>
        </p:nvSpPr>
        <p:spPr>
          <a:xfrm>
            <a:off x="228600" y="1123950"/>
            <a:ext cx="2667000" cy="2667000"/>
          </a:xfrm>
          <a:prstGeom prst="ellipse">
            <a:avLst/>
          </a:prstGeom>
          <a:solidFill>
            <a:schemeClr val="dk1">
              <a:alpha val="4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2"/>
          <p:cNvSpPr/>
          <p:nvPr/>
        </p:nvSpPr>
        <p:spPr>
          <a:xfrm>
            <a:off x="4495800" y="209550"/>
            <a:ext cx="4419600" cy="4419600"/>
          </a:xfrm>
          <a:prstGeom prst="ellipse">
            <a:avLst/>
          </a:prstGeom>
          <a:solidFill>
            <a:schemeClr val="dk1">
              <a:alpha val="4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2"/>
          <p:cNvSpPr/>
          <p:nvPr/>
        </p:nvSpPr>
        <p:spPr>
          <a:xfrm>
            <a:off x="0" y="1912938"/>
            <a:ext cx="9144000" cy="12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Ageism disproportionately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affects women.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5075238" y="409575"/>
            <a:ext cx="32766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368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AGEISM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5067300" y="4002088"/>
            <a:ext cx="3276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368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SEXISM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625" y="2346325"/>
            <a:ext cx="3203575" cy="264001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3"/>
          <p:cNvSpPr/>
          <p:nvPr/>
        </p:nvSpPr>
        <p:spPr>
          <a:xfrm>
            <a:off x="457200" y="342900"/>
            <a:ext cx="5867400" cy="2378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Ageism feeds ableism (prejudice against people with disabilities), and vice versa.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/>
          <p:nvPr/>
        </p:nvSpPr>
        <p:spPr>
          <a:xfrm>
            <a:off x="0" y="69850"/>
            <a:ext cx="9144000" cy="50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0"/>
              <a:buFont typeface="Arial"/>
              <a:buNone/>
            </a:pPr>
            <a:r>
              <a:rPr b="1" i="0" lang="en-US" sz="3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/>
          <p:nvPr/>
        </p:nvSpPr>
        <p:spPr>
          <a:xfrm>
            <a:off x="457200" y="398463"/>
            <a:ext cx="3124200" cy="179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Ageism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legitimizes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abuse.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24"/>
          <p:cNvPicPr preferRelativeResize="0"/>
          <p:nvPr/>
        </p:nvPicPr>
        <p:blipFill rotWithShape="1">
          <a:blip r:embed="rId3">
            <a:alphaModFix/>
          </a:blip>
          <a:srcRect b="0" l="15221" r="12733" t="0"/>
          <a:stretch/>
        </p:blipFill>
        <p:spPr>
          <a:xfrm>
            <a:off x="3581400" y="0"/>
            <a:ext cx="5562600" cy="514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 txBox="1"/>
          <p:nvPr/>
        </p:nvSpPr>
        <p:spPr>
          <a:xfrm>
            <a:off x="4800600" y="4781550"/>
            <a:ext cx="41910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Judith Escribano/Age International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/>
          <p:nvPr/>
        </p:nvSpPr>
        <p:spPr>
          <a:xfrm>
            <a:off x="0" y="1912938"/>
            <a:ext cx="9144000" cy="12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Ageism makes it harder to make</a:t>
            </a:r>
            <a:endParaRPr b="1" i="0" sz="3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good end-of-life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6"/>
          <p:cNvPicPr preferRelativeResize="0"/>
          <p:nvPr/>
        </p:nvPicPr>
        <p:blipFill rotWithShape="1">
          <a:blip r:embed="rId3">
            <a:alphaModFix/>
          </a:blip>
          <a:srcRect b="2" l="0" r="0" t="8473"/>
          <a:stretch/>
        </p:blipFill>
        <p:spPr>
          <a:xfrm>
            <a:off x="0" y="-4763"/>
            <a:ext cx="9144000" cy="555466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6"/>
          <p:cNvSpPr/>
          <p:nvPr/>
        </p:nvSpPr>
        <p:spPr>
          <a:xfrm>
            <a:off x="609600" y="3638550"/>
            <a:ext cx="5943600" cy="914400"/>
          </a:xfrm>
          <a:prstGeom prst="rect">
            <a:avLst/>
          </a:prstGeom>
          <a:solidFill>
            <a:srgbClr val="F96A27">
              <a:alpha val="9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6"/>
          <p:cNvSpPr/>
          <p:nvPr/>
        </p:nvSpPr>
        <p:spPr>
          <a:xfrm>
            <a:off x="609600" y="3760788"/>
            <a:ext cx="5943600" cy="6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Ageism segregates us.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5712aa406f_0_22"/>
          <p:cNvSpPr/>
          <p:nvPr/>
        </p:nvSpPr>
        <p:spPr>
          <a:xfrm>
            <a:off x="0" y="1912938"/>
            <a:ext cx="9144000" cy="12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have an</a:t>
            </a:r>
            <a:endParaRPr b="1" i="0" sz="3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extraordinary opportunity.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/>
          <p:nvPr/>
        </p:nvSpPr>
        <p:spPr>
          <a:xfrm>
            <a:off x="400050" y="285750"/>
            <a:ext cx="7448550" cy="62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get there?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0"/>
          <p:cNvSpPr/>
          <p:nvPr/>
        </p:nvSpPr>
        <p:spPr>
          <a:xfrm>
            <a:off x="361950" y="1123950"/>
            <a:ext cx="78295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 into what we know: aging enriches us.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0"/>
          <p:cNvSpPr/>
          <p:nvPr/>
        </p:nvSpPr>
        <p:spPr>
          <a:xfrm>
            <a:off x="361950" y="1885950"/>
            <a:ext cx="86296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more generously at each other, and at ourselves.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361950" y="2647950"/>
            <a:ext cx="78295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 for help.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0"/>
          <p:cNvSpPr/>
          <p:nvPr/>
        </p:nvSpPr>
        <p:spPr>
          <a:xfrm>
            <a:off x="361950" y="3409950"/>
            <a:ext cx="78295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friends of all ages.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361950" y="4171950"/>
            <a:ext cx="78295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Join forces.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10bfd8852d_0_6"/>
          <p:cNvSpPr txBox="1"/>
          <p:nvPr>
            <p:ph idx="1" type="body"/>
          </p:nvPr>
        </p:nvSpPr>
        <p:spPr>
          <a:xfrm>
            <a:off x="0" y="1272150"/>
            <a:ext cx="9144000" cy="48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9410" lvl="0" marL="457200" rtl="0" algn="l">
              <a:spcBef>
                <a:spcPts val="0"/>
              </a:spcBef>
              <a:spcAft>
                <a:spcPts val="0"/>
              </a:spcAft>
              <a:buClr>
                <a:srgbClr val="F96A27"/>
              </a:buClr>
              <a:buSzPts val="2060"/>
              <a:buChar char="•"/>
            </a:pPr>
            <a:r>
              <a:rPr b="1" lang="en-US" sz="2160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About</a:t>
            </a:r>
            <a:r>
              <a:rPr lang="en-US" sz="1860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1860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a small but mighty grassroots organization created to raise awareness of ageism and how to undo it</a:t>
            </a:r>
            <a:endParaRPr b="1" sz="1860">
              <a:solidFill>
                <a:srgbClr val="F96A2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7" name="Google Shape;277;g310bfd8852d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1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310bfd8852d_0_6"/>
          <p:cNvSpPr txBox="1"/>
          <p:nvPr>
            <p:ph idx="1" type="body"/>
          </p:nvPr>
        </p:nvSpPr>
        <p:spPr>
          <a:xfrm>
            <a:off x="0" y="2218713"/>
            <a:ext cx="8544300" cy="39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8932" lvl="0" marL="457200" rtl="0" algn="l">
              <a:spcBef>
                <a:spcPts val="0"/>
              </a:spcBef>
              <a:spcAft>
                <a:spcPts val="0"/>
              </a:spcAft>
              <a:buClr>
                <a:srgbClr val="F96A27"/>
              </a:buClr>
              <a:buSzPts val="1895"/>
              <a:buChar char="•"/>
            </a:pPr>
            <a:r>
              <a:rPr b="1" lang="en-US" sz="2195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Projects</a:t>
            </a:r>
            <a:r>
              <a:rPr b="1" lang="en-US" sz="1895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a place to find and support anti-ageist initiatives</a:t>
            </a:r>
            <a:endParaRPr b="1" sz="1895">
              <a:solidFill>
                <a:srgbClr val="F96A2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g310bfd8852d_0_6"/>
          <p:cNvSpPr txBox="1"/>
          <p:nvPr>
            <p:ph idx="1" type="body"/>
          </p:nvPr>
        </p:nvSpPr>
        <p:spPr>
          <a:xfrm>
            <a:off x="0" y="2835688"/>
            <a:ext cx="8544300" cy="39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632" lvl="0" marL="457200" rtl="0" algn="l">
              <a:spcBef>
                <a:spcPts val="0"/>
              </a:spcBef>
              <a:spcAft>
                <a:spcPts val="0"/>
              </a:spcAft>
              <a:buClr>
                <a:srgbClr val="F96A27"/>
              </a:buClr>
              <a:buSzPts val="2095"/>
              <a:buChar char="•"/>
            </a:pPr>
            <a:r>
              <a:rPr b="1" lang="en-US" sz="2195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</a:t>
            </a:r>
            <a:r>
              <a:rPr b="1" lang="en-US" sz="2095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1895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the place to find all the best resources about ageism </a:t>
            </a:r>
            <a:endParaRPr b="1" sz="1895">
              <a:solidFill>
                <a:srgbClr val="F96A2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g310bfd8852d_0_6"/>
          <p:cNvSpPr txBox="1"/>
          <p:nvPr>
            <p:ph idx="1" type="body"/>
          </p:nvPr>
        </p:nvSpPr>
        <p:spPr>
          <a:xfrm>
            <a:off x="0" y="3498925"/>
            <a:ext cx="8544300" cy="39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8932" lvl="0" marL="457200" rtl="0" algn="l">
              <a:spcBef>
                <a:spcPts val="0"/>
              </a:spcBef>
              <a:spcAft>
                <a:spcPts val="0"/>
              </a:spcAft>
              <a:buClr>
                <a:srgbClr val="F96A27"/>
              </a:buClr>
              <a:buSzPts val="1895"/>
              <a:buChar char="•"/>
            </a:pPr>
            <a:r>
              <a:rPr b="1" lang="en-US" sz="2195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Events</a:t>
            </a:r>
            <a:r>
              <a:rPr b="1" lang="en-US" sz="1895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a calendar of free, pro-age events</a:t>
            </a:r>
            <a:endParaRPr b="1" sz="1895">
              <a:solidFill>
                <a:srgbClr val="F96A2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g310bfd8852d_0_6"/>
          <p:cNvSpPr txBox="1"/>
          <p:nvPr>
            <p:ph idx="1" type="body"/>
          </p:nvPr>
        </p:nvSpPr>
        <p:spPr>
          <a:xfrm>
            <a:off x="0" y="4127550"/>
            <a:ext cx="8544300" cy="39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Clr>
                <a:srgbClr val="F96A27"/>
              </a:buClr>
              <a:buSzPts val="1860"/>
              <a:buChar char="•"/>
            </a:pPr>
            <a:r>
              <a:rPr b="1" lang="en-US" sz="1860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Plus </a:t>
            </a:r>
            <a:r>
              <a:rPr b="1" lang="en-US" sz="2060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merch</a:t>
            </a:r>
            <a:r>
              <a:rPr b="1" lang="en-US" sz="1860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-US" sz="2060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testimonials</a:t>
            </a:r>
            <a:r>
              <a:rPr b="1" lang="en-US" sz="1860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where to </a:t>
            </a:r>
            <a:r>
              <a:rPr b="1" lang="en-US" sz="2060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find us</a:t>
            </a:r>
            <a:r>
              <a:rPr b="1" lang="en-US" sz="1860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and how to </a:t>
            </a:r>
            <a:r>
              <a:rPr b="1" lang="en-US" sz="2060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hire</a:t>
            </a:r>
            <a:r>
              <a:rPr b="1" lang="en-US" sz="1860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1" lang="en-US" sz="2060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donate</a:t>
            </a:r>
            <a:r>
              <a:rPr b="1" lang="en-US" sz="1860">
                <a:solidFill>
                  <a:srgbClr val="F96A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the Old School Hub</a:t>
            </a:r>
            <a:endParaRPr b="1" sz="1860">
              <a:solidFill>
                <a:srgbClr val="F96A2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5712aa406f_0_89"/>
          <p:cNvSpPr/>
          <p:nvPr/>
        </p:nvSpPr>
        <p:spPr>
          <a:xfrm>
            <a:off x="0" y="1912938"/>
            <a:ext cx="9144000" cy="12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Dismantling ageism </a:t>
            </a:r>
            <a:endParaRPr b="1" i="0" sz="3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means supporting every </a:t>
            </a:r>
            <a:endParaRPr b="1" i="0" sz="3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struggle for equal rights.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5712aa406f_0_100"/>
          <p:cNvSpPr/>
          <p:nvPr/>
        </p:nvSpPr>
        <p:spPr>
          <a:xfrm>
            <a:off x="0" y="1912938"/>
            <a:ext cx="9144000" cy="12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movement to end ageism </a:t>
            </a:r>
            <a:endParaRPr b="1" i="0" sz="3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must represent us all.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>
            <a:off x="533400" y="361950"/>
            <a:ext cx="8743950" cy="561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of us won’t live in nursing homes.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04950"/>
            <a:ext cx="596265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/>
          <p:nvPr/>
        </p:nvSpPr>
        <p:spPr>
          <a:xfrm>
            <a:off x="6477000" y="3943350"/>
            <a:ext cx="2514600" cy="592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2.5% of the 65+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population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/>
          <p:nvPr/>
        </p:nvSpPr>
        <p:spPr>
          <a:xfrm>
            <a:off x="533400" y="361950"/>
            <a:ext cx="8610600" cy="561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 out of 9 brains will hang in just fine.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475" y="3421063"/>
            <a:ext cx="1431925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5500" y="2114550"/>
            <a:ext cx="1431925" cy="109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213" y="3455988"/>
            <a:ext cx="1431925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5500" y="3455988"/>
            <a:ext cx="1431925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0788" y="3455988"/>
            <a:ext cx="1431925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213" y="2114550"/>
            <a:ext cx="1431925" cy="109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6075" y="2114550"/>
            <a:ext cx="1431925" cy="109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2425" y="3455988"/>
            <a:ext cx="1430338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0788" y="2114550"/>
            <a:ext cx="1431925" cy="109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6"/>
          <p:cNvGrpSpPr/>
          <p:nvPr/>
        </p:nvGrpSpPr>
        <p:grpSpPr>
          <a:xfrm>
            <a:off x="3311525" y="1276350"/>
            <a:ext cx="2582863" cy="2582863"/>
            <a:chOff x="7072" y="1000"/>
            <a:chExt cx="4339" cy="4339"/>
          </a:xfrm>
        </p:grpSpPr>
        <p:sp>
          <p:nvSpPr>
            <p:cNvPr id="98" name="Google Shape;98;p6"/>
            <p:cNvSpPr/>
            <p:nvPr/>
          </p:nvSpPr>
          <p:spPr>
            <a:xfrm>
              <a:off x="7072" y="1000"/>
              <a:ext cx="4339" cy="4339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C000"/>
            </a:solidFill>
            <a:ln cap="flat" cmpd="sng" w="255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" name="Google Shape;99;p6"/>
            <p:cNvGrpSpPr/>
            <p:nvPr/>
          </p:nvGrpSpPr>
          <p:grpSpPr>
            <a:xfrm>
              <a:off x="8272" y="2040"/>
              <a:ext cx="1947" cy="571"/>
              <a:chOff x="8272" y="2040"/>
              <a:chExt cx="1947" cy="571"/>
            </a:xfrm>
          </p:grpSpPr>
          <p:sp>
            <p:nvSpPr>
              <p:cNvPr id="100" name="Google Shape;100;p6"/>
              <p:cNvSpPr/>
              <p:nvPr/>
            </p:nvSpPr>
            <p:spPr>
              <a:xfrm>
                <a:off x="9776" y="2040"/>
                <a:ext cx="443" cy="571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1B1718"/>
              </a:solidFill>
              <a:ln cap="flat" cmpd="sng" w="255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8272" y="2040"/>
                <a:ext cx="443" cy="571"/>
              </a:xfrm>
              <a:custGeom>
                <a:rect b="b" l="l" r="r" t="t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1B1718"/>
              </a:solidFill>
              <a:ln cap="flat" cmpd="sng" w="255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" name="Google Shape;102;p6"/>
            <p:cNvSpPr/>
            <p:nvPr/>
          </p:nvSpPr>
          <p:spPr>
            <a:xfrm>
              <a:off x="7761" y="3452"/>
              <a:ext cx="2962" cy="1119"/>
            </a:xfrm>
            <a:custGeom>
              <a:rect b="b" l="l" r="r" t="t"/>
              <a:pathLst>
                <a:path extrusionOk="0" h="9607" w="21600">
                  <a:moveTo>
                    <a:pt x="0" y="28"/>
                  </a:moveTo>
                  <a:cubicBezTo>
                    <a:pt x="0" y="28"/>
                    <a:pt x="9657" y="21600"/>
                    <a:pt x="21600" y="0"/>
                  </a:cubicBezTo>
                </a:path>
              </a:pathLst>
            </a:custGeom>
            <a:noFill/>
            <a:ln cap="flat" cmpd="sng" w="1015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6"/>
          <p:cNvGrpSpPr/>
          <p:nvPr/>
        </p:nvGrpSpPr>
        <p:grpSpPr>
          <a:xfrm>
            <a:off x="1371600" y="2578100"/>
            <a:ext cx="2271713" cy="361950"/>
            <a:chOff x="3813" y="3187"/>
            <a:chExt cx="3815" cy="607"/>
          </a:xfrm>
        </p:grpSpPr>
        <p:sp>
          <p:nvSpPr>
            <p:cNvPr id="104" name="Google Shape;104;p6"/>
            <p:cNvSpPr/>
            <p:nvPr/>
          </p:nvSpPr>
          <p:spPr>
            <a:xfrm>
              <a:off x="3813" y="3187"/>
              <a:ext cx="2378" cy="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25" lIns="19025" spcFirstLastPara="1" rIns="19025" wrap="square" tIns="190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Childhood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5" name="Google Shape;105;p6"/>
            <p:cNvCxnSpPr/>
            <p:nvPr/>
          </p:nvCxnSpPr>
          <p:spPr>
            <a:xfrm rot="10800000">
              <a:off x="6285" y="3493"/>
              <a:ext cx="1343" cy="0"/>
            </a:xfrm>
            <a:prstGeom prst="straightConnector1">
              <a:avLst/>
            </a:prstGeom>
            <a:noFill/>
            <a:ln cap="flat" cmpd="sng" w="63350">
              <a:solidFill>
                <a:srgbClr val="1B1718"/>
              </a:solidFill>
              <a:prstDash val="solid"/>
              <a:miter lim="800000"/>
              <a:headEnd len="med" w="med" type="stealth"/>
              <a:tailEnd len="sm" w="sm" type="none"/>
            </a:ln>
          </p:spPr>
        </p:cxnSp>
      </p:grpSp>
      <p:grpSp>
        <p:nvGrpSpPr>
          <p:cNvPr id="106" name="Google Shape;106;p6"/>
          <p:cNvGrpSpPr/>
          <p:nvPr/>
        </p:nvGrpSpPr>
        <p:grpSpPr>
          <a:xfrm>
            <a:off x="5561013" y="2578100"/>
            <a:ext cx="1990725" cy="361950"/>
            <a:chOff x="10849" y="3187"/>
            <a:chExt cx="3344" cy="607"/>
          </a:xfrm>
        </p:grpSpPr>
        <p:sp>
          <p:nvSpPr>
            <p:cNvPr id="107" name="Google Shape;107;p6"/>
            <p:cNvSpPr/>
            <p:nvPr/>
          </p:nvSpPr>
          <p:spPr>
            <a:xfrm>
              <a:off x="12276" y="3187"/>
              <a:ext cx="1917" cy="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25" lIns="19025" spcFirstLastPara="1" rIns="19025" wrap="square" tIns="190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Old 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8" name="Google Shape;108;p6"/>
            <p:cNvCxnSpPr/>
            <p:nvPr/>
          </p:nvCxnSpPr>
          <p:spPr>
            <a:xfrm>
              <a:off x="10849" y="3488"/>
              <a:ext cx="1212" cy="9"/>
            </a:xfrm>
            <a:prstGeom prst="straightConnector1">
              <a:avLst/>
            </a:prstGeom>
            <a:noFill/>
            <a:ln cap="flat" cmpd="sng" w="63350">
              <a:solidFill>
                <a:srgbClr val="1B1718"/>
              </a:solidFill>
              <a:prstDash val="solid"/>
              <a:miter lim="800000"/>
              <a:headEnd len="med" w="med" type="stealth"/>
              <a:tailEnd len="sm" w="sm" type="none"/>
            </a:ln>
          </p:spPr>
        </p:cxnSp>
      </p:grpSp>
      <p:grpSp>
        <p:nvGrpSpPr>
          <p:cNvPr id="109" name="Google Shape;109;p6"/>
          <p:cNvGrpSpPr/>
          <p:nvPr/>
        </p:nvGrpSpPr>
        <p:grpSpPr>
          <a:xfrm>
            <a:off x="3924300" y="3505200"/>
            <a:ext cx="1566863" cy="1030288"/>
            <a:chOff x="8100" y="4743"/>
            <a:chExt cx="2633" cy="1731"/>
          </a:xfrm>
        </p:grpSpPr>
        <p:sp>
          <p:nvSpPr>
            <p:cNvPr id="110" name="Google Shape;110;p6"/>
            <p:cNvSpPr/>
            <p:nvPr/>
          </p:nvSpPr>
          <p:spPr>
            <a:xfrm>
              <a:off x="8100" y="5867"/>
              <a:ext cx="2633" cy="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25" lIns="19025" spcFirstLastPara="1" rIns="19025" wrap="square" tIns="190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Middle 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1" name="Google Shape;111;p6"/>
            <p:cNvCxnSpPr/>
            <p:nvPr/>
          </p:nvCxnSpPr>
          <p:spPr>
            <a:xfrm>
              <a:off x="9257" y="4743"/>
              <a:ext cx="15" cy="1157"/>
            </a:xfrm>
            <a:prstGeom prst="straightConnector1">
              <a:avLst/>
            </a:prstGeom>
            <a:noFill/>
            <a:ln cap="flat" cmpd="sng" w="63350">
              <a:solidFill>
                <a:srgbClr val="1B1718"/>
              </a:solidFill>
              <a:prstDash val="solid"/>
              <a:miter lim="800000"/>
              <a:headEnd len="med" w="med" type="stealth"/>
              <a:tailEnd len="sm" w="sm" type="none"/>
            </a:ln>
          </p:spPr>
        </p:cxnSp>
      </p:grpSp>
      <p:sp>
        <p:nvSpPr>
          <p:cNvPr id="112" name="Google Shape;112;p6"/>
          <p:cNvSpPr/>
          <p:nvPr/>
        </p:nvSpPr>
        <p:spPr>
          <a:xfrm>
            <a:off x="533400" y="331788"/>
            <a:ext cx="7018338" cy="6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of us will be happier.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/>
          <p:nvPr/>
        </p:nvSpPr>
        <p:spPr>
          <a:xfrm>
            <a:off x="0" y="1912938"/>
            <a:ext cx="9144000" cy="12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more you know about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growing older, the better it looks.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6288" y="-100013"/>
            <a:ext cx="4629150" cy="553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6288" y="-150813"/>
            <a:ext cx="4591050" cy="543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9"/>
          <p:cNvSpPr/>
          <p:nvPr/>
        </p:nvSpPr>
        <p:spPr>
          <a:xfrm>
            <a:off x="304800" y="4360863"/>
            <a:ext cx="5238750" cy="4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bull looks different.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304800" y="3871913"/>
            <a:ext cx="5238750" cy="4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bull looks different.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/>
          <p:nvPr/>
        </p:nvSpPr>
        <p:spPr>
          <a:xfrm>
            <a:off x="0" y="2343150"/>
            <a:ext cx="9144000" cy="1208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discrimination and stereotyping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basis of 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0"/>
          <p:cNvSpPr txBox="1"/>
          <p:nvPr/>
        </p:nvSpPr>
        <p:spPr>
          <a:xfrm>
            <a:off x="0" y="895350"/>
            <a:ext cx="91440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Ageism:</a:t>
            </a:r>
            <a:endParaRPr b="0" i="0" sz="8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6A27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0" y="1912938"/>
            <a:ext cx="9144000" cy="12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25" lIns="19025" spcFirstLastPara="1" rIns="19025" wrap="square" tIns="19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Prejudice isn’t about biology.</a:t>
            </a:r>
            <a:b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en-US" sz="3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about power.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2018-04-28T02:47:22Z</dcterms:created>
</cp:coreProperties>
</file>